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32" r:id="rId1"/>
  </p:sldMasterIdLst>
  <p:notesMasterIdLst>
    <p:notesMasterId r:id="rId42"/>
  </p:notesMasterIdLst>
  <p:sldIdLst>
    <p:sldId id="256" r:id="rId2"/>
    <p:sldId id="257" r:id="rId3"/>
    <p:sldId id="258" r:id="rId4"/>
    <p:sldId id="259" r:id="rId5"/>
    <p:sldId id="260" r:id="rId6"/>
    <p:sldId id="261" r:id="rId7"/>
    <p:sldId id="262" r:id="rId8"/>
    <p:sldId id="263" r:id="rId9"/>
    <p:sldId id="282" r:id="rId10"/>
    <p:sldId id="264" r:id="rId11"/>
    <p:sldId id="265" r:id="rId12"/>
    <p:sldId id="276" r:id="rId13"/>
    <p:sldId id="283" r:id="rId14"/>
    <p:sldId id="284" r:id="rId15"/>
    <p:sldId id="285" r:id="rId16"/>
    <p:sldId id="286" r:id="rId17"/>
    <p:sldId id="287" r:id="rId18"/>
    <p:sldId id="288" r:id="rId19"/>
    <p:sldId id="289" r:id="rId20"/>
    <p:sldId id="290" r:id="rId21"/>
    <p:sldId id="291" r:id="rId22"/>
    <p:sldId id="292" r:id="rId23"/>
    <p:sldId id="293" r:id="rId24"/>
    <p:sldId id="297" r:id="rId25"/>
    <p:sldId id="310" r:id="rId26"/>
    <p:sldId id="309" r:id="rId27"/>
    <p:sldId id="313" r:id="rId28"/>
    <p:sldId id="319" r:id="rId29"/>
    <p:sldId id="320" r:id="rId30"/>
    <p:sldId id="321" r:id="rId31"/>
    <p:sldId id="324" r:id="rId32"/>
    <p:sldId id="318" r:id="rId33"/>
    <p:sldId id="329" r:id="rId34"/>
    <p:sldId id="330" r:id="rId35"/>
    <p:sldId id="331" r:id="rId36"/>
    <p:sldId id="332" r:id="rId37"/>
    <p:sldId id="335" r:id="rId38"/>
    <p:sldId id="334" r:id="rId39"/>
    <p:sldId id="336" r:id="rId40"/>
    <p:sldId id="275" r:id="rId4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9980" autoAdjust="0"/>
    <p:restoredTop sz="94086" autoAdjust="0"/>
  </p:normalViewPr>
  <p:slideViewPr>
    <p:cSldViewPr>
      <p:cViewPr varScale="1">
        <p:scale>
          <a:sx n="62" d="100"/>
          <a:sy n="62" d="100"/>
        </p:scale>
        <p:origin x="58" y="54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notesMaster" Target="notesMasters/notes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5">
  <dgm:title val=""/>
  <dgm:desc val=""/>
  <dgm:catLst>
    <dgm:cat type="accent2" pri="11500"/>
  </dgm:catLst>
  <dgm:styleLbl name="node0">
    <dgm:fillClrLst meth="cycle">
      <a:schemeClr val="accent2">
        <a:alpha val="80000"/>
      </a:schemeClr>
    </dgm:fillClrLst>
    <dgm:linClrLst meth="repeat">
      <a:schemeClr val="lt1"/>
    </dgm:linClrLst>
    <dgm:effectClrLst/>
    <dgm:txLinClrLst/>
    <dgm:txFillClrLst/>
    <dgm:txEffectClrLst/>
  </dgm:styleLbl>
  <dgm:styleLbl name="node1">
    <dgm:fillClrLst>
      <a:schemeClr val="accent2">
        <a:alpha val="90000"/>
      </a:schemeClr>
      <a:schemeClr val="accent2">
        <a:alpha val="50000"/>
      </a:schemeClr>
    </dgm:fillClrLst>
    <dgm:linClrLst meth="repeat">
      <a:schemeClr val="lt1"/>
    </dgm:linClrLst>
    <dgm:effectClrLst/>
    <dgm:txLinClrLst/>
    <dgm:txFillClrLst/>
    <dgm:txEffectClrLst/>
  </dgm:styleLbl>
  <dgm:styleLbl name="alignNode1">
    <dgm:fillClrLst>
      <a:schemeClr val="accent2">
        <a:alpha val="90000"/>
      </a:schemeClr>
      <a:schemeClr val="accent2">
        <a:alpha val="50000"/>
      </a:schemeClr>
    </dgm:fillClrLst>
    <dgm:linClrLst>
      <a:schemeClr val="accent2">
        <a:alpha val="90000"/>
      </a:schemeClr>
      <a:schemeClr val="accent2">
        <a:alpha val="50000"/>
      </a:schemeClr>
    </dgm:linClrLst>
    <dgm:effectClrLst/>
    <dgm:txLinClrLst/>
    <dgm:txFillClrLst/>
    <dgm:txEffectClrLst/>
  </dgm:styleLbl>
  <dgm:styleLbl name="lnNode1">
    <dgm:fillClrLst>
      <a:schemeClr val="accent2">
        <a:shade val="90000"/>
      </a:schemeClr>
      <a:schemeClr val="accent2">
        <a:alpha val="50000"/>
        <a:tint val="50000"/>
      </a:schemeClr>
    </dgm:fillClrLst>
    <dgm:linClrLst meth="repeat">
      <a:schemeClr val="lt1"/>
    </dgm:linClrLst>
    <dgm:effectClrLst/>
    <dgm:txLinClrLst/>
    <dgm:txFillClrLst/>
    <dgm:txEffectClrLst/>
  </dgm:styleLbl>
  <dgm:styleLbl name="vennNode1">
    <dgm:fillClrLst>
      <a:schemeClr val="accent2">
        <a:shade val="80000"/>
        <a:alpha val="50000"/>
      </a:schemeClr>
      <a:schemeClr val="accent2">
        <a:alpha val="20000"/>
      </a:schemeClr>
    </dgm:fillClrLst>
    <dgm:linClrLst meth="repeat">
      <a:schemeClr val="lt1"/>
    </dgm:linClrLst>
    <dgm:effectClrLst/>
    <dgm:txLinClrLst/>
    <dgm:txFillClrLst/>
    <dgm:txEffectClrLst/>
  </dgm:styleLbl>
  <dgm:styleLbl name="node2">
    <dgm:fillClrLst>
      <a:schemeClr val="accent2">
        <a:alpha val="70000"/>
      </a:schemeClr>
    </dgm:fillClrLst>
    <dgm:linClrLst meth="repeat">
      <a:schemeClr val="lt1"/>
    </dgm:linClrLst>
    <dgm:effectClrLst/>
    <dgm:txLinClrLst/>
    <dgm:txFillClrLst/>
    <dgm:txEffectClrLst/>
  </dgm:styleLbl>
  <dgm:styleLbl name="node3">
    <dgm:fillClrLst>
      <a:schemeClr val="accent2">
        <a:alpha val="50000"/>
      </a:schemeClr>
    </dgm:fillClrLst>
    <dgm:linClrLst meth="repeat">
      <a:schemeClr val="lt1"/>
    </dgm:linClrLst>
    <dgm:effectClrLst/>
    <dgm:txLinClrLst/>
    <dgm:txFillClrLst/>
    <dgm:txEffectClrLst/>
  </dgm:styleLbl>
  <dgm:styleLbl name="node4">
    <dgm:fillClrLst>
      <a:schemeClr val="accent2">
        <a:alpha val="30000"/>
      </a:schemeClr>
    </dgm:fillClrLst>
    <dgm:linClrLst meth="repeat">
      <a:schemeClr val="lt1"/>
    </dgm:linClrLst>
    <dgm:effectClrLst/>
    <dgm:txLinClrLst/>
    <dgm:txFillClrLst/>
    <dgm:txEffectClrLst/>
  </dgm:styleLbl>
  <dgm:styleLbl name="fgImgPlace1">
    <dgm:fillClrLst>
      <a:schemeClr val="accent2">
        <a:tint val="50000"/>
        <a:alpha val="90000"/>
      </a:schemeClr>
      <a:schemeClr val="accent2">
        <a:tint val="20000"/>
        <a:alpha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f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bgSibTrans2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dgm:txEffectClrLst/>
  </dgm:styleLbl>
  <dgm:styleLbl name="sibTrans1D1">
    <dgm:fillClrLst>
      <a:schemeClr val="accent2">
        <a:shade val="90000"/>
      </a:schemeClr>
      <a:schemeClr val="accent2">
        <a:tint val="50000"/>
      </a:schemeClr>
    </dgm:fillClrLst>
    <dgm:linClrLst>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alpha val="90000"/>
      </a:schemeClr>
    </dgm:fillClrLst>
    <dgm:linClrLst meth="repeat">
      <a:schemeClr val="lt1"/>
    </dgm:linClrLst>
    <dgm:effectClrLst/>
    <dgm:txLinClrLst/>
    <dgm:txFillClrLst/>
    <dgm:txEffectClrLst/>
  </dgm:styleLbl>
  <dgm:styleLbl name="asst1">
    <dgm:fillClrLst meth="repeat">
      <a:schemeClr val="accent2">
        <a:alpha val="90000"/>
      </a:schemeClr>
    </dgm:fillClrLst>
    <dgm:linClrLst meth="repeat">
      <a:schemeClr val="lt1"/>
    </dgm:linClrLst>
    <dgm:effectClrLst/>
    <dgm:txLinClrLst/>
    <dgm:txFillClrLst/>
    <dgm:txEffectClrLst/>
  </dgm:styleLbl>
  <dgm:styleLbl name="asst2">
    <dgm:fillClrLst>
      <a:schemeClr val="accent2">
        <a:alpha val="90000"/>
      </a:schemeClr>
    </dgm:fillClrLst>
    <dgm:linClrLst meth="repeat">
      <a:schemeClr val="lt1"/>
    </dgm:linClrLst>
    <dgm:effectClrLst/>
    <dgm:txLinClrLst/>
    <dgm:txFillClrLst/>
    <dgm:txEffectClrLst/>
  </dgm:styleLbl>
  <dgm:styleLbl name="asst3">
    <dgm:fillClrLst>
      <a:schemeClr val="accent2">
        <a:alpha val="70000"/>
      </a:schemeClr>
    </dgm:fillClrLst>
    <dgm:linClrLst meth="repeat">
      <a:schemeClr val="lt1"/>
    </dgm:linClrLst>
    <dgm:effectClrLst/>
    <dgm:txLinClrLst/>
    <dgm:txFillClrLst/>
    <dgm:txEffectClrLst/>
  </dgm:styleLbl>
  <dgm:styleLbl name="asst4">
    <dgm:fillClrLst>
      <a:schemeClr val="accent2">
        <a:alpha val="50000"/>
      </a:schemeClr>
    </dgm:fillClrLst>
    <dgm:linClrLst meth="repeat">
      <a:schemeClr val="lt1"/>
    </dgm:linClrLst>
    <dgm:effectClrLst/>
    <dgm:txLinClrLst/>
    <dgm:txFillClrLst/>
    <dgm:txEffectClrLst/>
  </dgm:styleLbl>
  <dgm:styleLbl name="parChTrans2D1">
    <dgm:fillClrLst meth="repeat">
      <a:schemeClr val="accent2">
        <a:shade val="8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trAlignAcc1">
    <dgm:fillClrLst meth="repeat">
      <a:schemeClr val="lt1">
        <a:alpha val="4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bgAcc1">
    <dgm:fillClrLst meth="repeat">
      <a:schemeClr val="lt1">
        <a:alpha val="90000"/>
      </a:schemeClr>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FgAcc1">
    <dgm:fillClrLst meth="repeat">
      <a:schemeClr val="lt1"/>
    </dgm:fillClrLst>
    <dgm:linClrLst>
      <a:schemeClr val="accent2">
        <a:alpha val="90000"/>
      </a:schemeClr>
      <a:schemeClr val="accent2">
        <a:alpha val="5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a:schemeClr val="accent2">
        <a:alpha val="90000"/>
        <a:tint val="40000"/>
      </a:schemeClr>
      <a:schemeClr val="accent2">
        <a:alpha val="5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16CDF7-41CB-4425-A6CB-8DC7EB2D64BA}" type="doc">
      <dgm:prSet loTypeId="urn:microsoft.com/office/officeart/2008/layout/VerticalCurvedList" loCatId="list" qsTypeId="urn:microsoft.com/office/officeart/2005/8/quickstyle/simple1" qsCatId="simple" csTypeId="urn:microsoft.com/office/officeart/2005/8/colors/accent1_2" csCatId="accent1" phldr="1"/>
      <dgm:spPr/>
      <dgm:t>
        <a:bodyPr/>
        <a:lstStyle/>
        <a:p>
          <a:endParaRPr lang="en-US"/>
        </a:p>
      </dgm:t>
    </dgm:pt>
    <dgm:pt modelId="{E3DCF433-3A24-4666-BC54-E876971E923B}">
      <dgm:prSet phldrT="[Text]" custT="1"/>
      <dgm:spPr>
        <a:solidFill>
          <a:srgbClr val="92D050"/>
        </a:solidFill>
      </dgm:spPr>
      <dgm:t>
        <a:bodyPr/>
        <a:lstStyle/>
        <a:p>
          <a:pPr algn="ctr"/>
          <a:r>
            <a:rPr lang="en-US" sz="2200" dirty="0">
              <a:solidFill>
                <a:srgbClr val="080808"/>
              </a:solidFill>
              <a:latin typeface="Times New Roman" panose="02020603050405020304" pitchFamily="18" charset="0"/>
              <a:cs typeface="Times New Roman" panose="02020603050405020304" pitchFamily="18" charset="0"/>
            </a:rPr>
            <a:t>TỔNG QUAN </a:t>
          </a:r>
          <a:r>
            <a:rPr lang="en-US" sz="2200">
              <a:solidFill>
                <a:srgbClr val="080808"/>
              </a:solidFill>
              <a:latin typeface="Times New Roman" panose="02020603050405020304" pitchFamily="18" charset="0"/>
              <a:cs typeface="Times New Roman" panose="02020603050405020304" pitchFamily="18" charset="0"/>
            </a:rPr>
            <a:t>VỀ </a:t>
          </a:r>
          <a:r>
            <a:rPr lang="en-US" sz="2200" smtClean="0">
              <a:solidFill>
                <a:srgbClr val="080808"/>
              </a:solidFill>
              <a:latin typeface="Times New Roman" panose="02020603050405020304" pitchFamily="18" charset="0"/>
              <a:cs typeface="Times New Roman" panose="02020603050405020304" pitchFamily="18" charset="0"/>
            </a:rPr>
            <a:t>ỨNG DỤNG KHCN CHO NÔNG NGHIỆP Ở TRONG VÀ NGOÀI NƯỚC</a:t>
          </a:r>
          <a:endParaRPr lang="en-US" sz="2200" dirty="0">
            <a:solidFill>
              <a:srgbClr val="080808"/>
            </a:solidFill>
            <a:latin typeface="Times New Roman" panose="02020603050405020304" pitchFamily="18" charset="0"/>
            <a:cs typeface="Times New Roman" panose="02020603050405020304" pitchFamily="18" charset="0"/>
          </a:endParaRPr>
        </a:p>
      </dgm:t>
    </dgm:pt>
    <dgm:pt modelId="{409E928B-8088-49AB-BECF-617A083740EA}" type="parTrans" cxnId="{37405D25-CCC3-430D-87F7-D3B5E638072C}">
      <dgm:prSet/>
      <dgm:spPr/>
      <dgm:t>
        <a:bodyPr/>
        <a:lstStyle/>
        <a:p>
          <a:endParaRPr lang="en-US"/>
        </a:p>
      </dgm:t>
    </dgm:pt>
    <dgm:pt modelId="{ED108CE0-F891-4C4C-BED2-53512746E204}" type="sibTrans" cxnId="{37405D25-CCC3-430D-87F7-D3B5E638072C}">
      <dgm:prSet/>
      <dgm:spPr/>
      <dgm:t>
        <a:bodyPr/>
        <a:lstStyle/>
        <a:p>
          <a:endParaRPr lang="en-US"/>
        </a:p>
      </dgm:t>
    </dgm:pt>
    <dgm:pt modelId="{F27ECE70-F925-434F-80CD-4B443AB14A3D}">
      <dgm:prSet phldrT="[Text]" custT="1"/>
      <dgm:spPr>
        <a:solidFill>
          <a:srgbClr val="FF9900"/>
        </a:solidFill>
      </dgm:spPr>
      <dgm:t>
        <a:bodyPr/>
        <a:lstStyle/>
        <a:p>
          <a:pPr algn="ctr"/>
          <a:r>
            <a:rPr lang="en-US" sz="2200" smtClean="0">
              <a:solidFill>
                <a:srgbClr val="080808"/>
              </a:solidFill>
              <a:latin typeface="Times New Roman" panose="02020603050405020304" pitchFamily="18" charset="0"/>
              <a:cs typeface="Times New Roman" panose="02020603050405020304" pitchFamily="18" charset="0"/>
            </a:rPr>
            <a:t>XÂY DỰNG HỆ THÔNG ĐIỀU KHIỂN CƠ CẤU CHẤP HÀNH</a:t>
          </a:r>
          <a:endParaRPr lang="en-US" sz="2200" dirty="0">
            <a:solidFill>
              <a:srgbClr val="080808"/>
            </a:solidFill>
            <a:latin typeface="Times New Roman" panose="02020603050405020304" pitchFamily="18" charset="0"/>
            <a:cs typeface="Times New Roman" panose="02020603050405020304" pitchFamily="18" charset="0"/>
          </a:endParaRPr>
        </a:p>
      </dgm:t>
    </dgm:pt>
    <dgm:pt modelId="{3EB19600-8495-463D-8439-7EB6E3A1C0A1}" type="parTrans" cxnId="{21C0AA82-A223-4092-B3A2-7D35A267F6DD}">
      <dgm:prSet/>
      <dgm:spPr/>
      <dgm:t>
        <a:bodyPr/>
        <a:lstStyle/>
        <a:p>
          <a:endParaRPr lang="en-US"/>
        </a:p>
      </dgm:t>
    </dgm:pt>
    <dgm:pt modelId="{5048B655-C7BF-4C0D-889B-3E1F33AE8F69}" type="sibTrans" cxnId="{21C0AA82-A223-4092-B3A2-7D35A267F6DD}">
      <dgm:prSet/>
      <dgm:spPr/>
      <dgm:t>
        <a:bodyPr/>
        <a:lstStyle/>
        <a:p>
          <a:endParaRPr lang="en-US"/>
        </a:p>
      </dgm:t>
    </dgm:pt>
    <dgm:pt modelId="{F096F291-B54B-4E96-815D-0D58EF587148}">
      <dgm:prSet phldrT="[Text]" custT="1"/>
      <dgm:spPr>
        <a:solidFill>
          <a:srgbClr val="FF9900"/>
        </a:solidFill>
      </dgm:spPr>
      <dgm:t>
        <a:bodyPr/>
        <a:lstStyle/>
        <a:p>
          <a:pPr algn="ctr"/>
          <a:r>
            <a:rPr lang="en-US" sz="2200" smtClean="0">
              <a:solidFill>
                <a:srgbClr val="080808"/>
              </a:solidFill>
              <a:latin typeface="Times New Roman" panose="02020603050405020304" pitchFamily="18" charset="0"/>
              <a:cs typeface="Times New Roman" panose="02020603050405020304" pitchFamily="18" charset="0"/>
            </a:rPr>
            <a:t>XÂY DỰNG MÔ HÌNH THỰC NGHIỆM VÀ LẬP TRÌNH HỆ THỐNG</a:t>
          </a:r>
          <a:endParaRPr lang="en-US" sz="2200" dirty="0">
            <a:solidFill>
              <a:srgbClr val="080808"/>
            </a:solidFill>
            <a:latin typeface="Times New Roman" panose="02020603050405020304" pitchFamily="18" charset="0"/>
            <a:cs typeface="Times New Roman" panose="02020603050405020304" pitchFamily="18" charset="0"/>
          </a:endParaRPr>
        </a:p>
      </dgm:t>
    </dgm:pt>
    <dgm:pt modelId="{23E44A67-A592-461B-A8F3-0DFE5169AEE5}" type="parTrans" cxnId="{0F1FA9A3-7E56-4B4D-8BAA-80AE94917BDD}">
      <dgm:prSet/>
      <dgm:spPr/>
      <dgm:t>
        <a:bodyPr/>
        <a:lstStyle/>
        <a:p>
          <a:endParaRPr lang="en-US"/>
        </a:p>
      </dgm:t>
    </dgm:pt>
    <dgm:pt modelId="{2DE3F94C-9CF5-4D89-A19D-6813749FB1CC}" type="sibTrans" cxnId="{0F1FA9A3-7E56-4B4D-8BAA-80AE94917BDD}">
      <dgm:prSet/>
      <dgm:spPr/>
      <dgm:t>
        <a:bodyPr/>
        <a:lstStyle/>
        <a:p>
          <a:endParaRPr lang="en-US"/>
        </a:p>
      </dgm:t>
    </dgm:pt>
    <dgm:pt modelId="{DF7F09B4-FA5A-4A86-9084-864BC1C85226}">
      <dgm:prSet phldrT="[Text]" custT="1"/>
      <dgm:spPr>
        <a:solidFill>
          <a:srgbClr val="92D050"/>
        </a:solidFill>
      </dgm:spPr>
      <dgm:t>
        <a:bodyPr/>
        <a:lstStyle/>
        <a:p>
          <a:r>
            <a:rPr lang="en-US" sz="2200" smtClean="0">
              <a:solidFill>
                <a:srgbClr val="080808"/>
              </a:solidFill>
              <a:latin typeface="Times New Roman" panose="02020603050405020304" pitchFamily="18" charset="0"/>
              <a:cs typeface="Times New Roman" panose="02020603050405020304" pitchFamily="18" charset="0"/>
            </a:rPr>
            <a:t>TÍNH TOÁN VÀ THIẾT KẾ HỆ THỐNG</a:t>
          </a:r>
          <a:endParaRPr lang="en-US" sz="2200" dirty="0">
            <a:solidFill>
              <a:srgbClr val="080808"/>
            </a:solidFill>
            <a:latin typeface="Times New Roman" panose="02020603050405020304" pitchFamily="18" charset="0"/>
            <a:cs typeface="Times New Roman" panose="02020603050405020304" pitchFamily="18" charset="0"/>
          </a:endParaRPr>
        </a:p>
      </dgm:t>
    </dgm:pt>
    <dgm:pt modelId="{F493B248-BEDC-42BE-9D83-1B39AA89733C}" type="parTrans" cxnId="{A92BD958-6FC9-4FDC-89D2-EA71148C7737}">
      <dgm:prSet/>
      <dgm:spPr/>
      <dgm:t>
        <a:bodyPr/>
        <a:lstStyle/>
        <a:p>
          <a:endParaRPr lang="en-US"/>
        </a:p>
      </dgm:t>
    </dgm:pt>
    <dgm:pt modelId="{FC0FDC5D-F31F-4FB8-AC1E-923428823DD1}" type="sibTrans" cxnId="{A92BD958-6FC9-4FDC-89D2-EA71148C7737}">
      <dgm:prSet/>
      <dgm:spPr/>
      <dgm:t>
        <a:bodyPr/>
        <a:lstStyle/>
        <a:p>
          <a:endParaRPr lang="en-US"/>
        </a:p>
      </dgm:t>
    </dgm:pt>
    <dgm:pt modelId="{E5E14F39-55A1-4804-B4EA-63A1F7D994F7}">
      <dgm:prSet phldrT="[Text]" custT="1"/>
      <dgm:spPr>
        <a:solidFill>
          <a:srgbClr val="92D050"/>
        </a:solidFill>
      </dgm:spPr>
      <dgm:t>
        <a:bodyPr/>
        <a:lstStyle/>
        <a:p>
          <a:pPr algn="ctr"/>
          <a:r>
            <a:rPr lang="en-US" sz="2200" smtClean="0">
              <a:solidFill>
                <a:srgbClr val="080808"/>
              </a:solidFill>
              <a:latin typeface="Times New Roman" panose="02020603050405020304" pitchFamily="18" charset="0"/>
              <a:cs typeface="Times New Roman" panose="02020603050405020304" pitchFamily="18" charset="0"/>
            </a:rPr>
            <a:t>KẾT LUẬN</a:t>
          </a:r>
          <a:endParaRPr lang="en-US" sz="2200" dirty="0">
            <a:solidFill>
              <a:srgbClr val="080808"/>
            </a:solidFill>
            <a:latin typeface="Times New Roman" panose="02020603050405020304" pitchFamily="18" charset="0"/>
            <a:cs typeface="Times New Roman" panose="02020603050405020304" pitchFamily="18" charset="0"/>
          </a:endParaRPr>
        </a:p>
      </dgm:t>
    </dgm:pt>
    <dgm:pt modelId="{26053ABD-290C-48A7-BEEA-B5FEF0031823}" type="parTrans" cxnId="{10E06BAF-C4DE-4513-A03B-26AD1950AE2E}">
      <dgm:prSet/>
      <dgm:spPr/>
      <dgm:t>
        <a:bodyPr/>
        <a:lstStyle/>
        <a:p>
          <a:endParaRPr lang="en-US"/>
        </a:p>
      </dgm:t>
    </dgm:pt>
    <dgm:pt modelId="{D4543DD3-6C15-4356-8394-F98EE683EAA0}" type="sibTrans" cxnId="{10E06BAF-C4DE-4513-A03B-26AD1950AE2E}">
      <dgm:prSet/>
      <dgm:spPr/>
      <dgm:t>
        <a:bodyPr/>
        <a:lstStyle/>
        <a:p>
          <a:endParaRPr lang="en-US"/>
        </a:p>
      </dgm:t>
    </dgm:pt>
    <dgm:pt modelId="{7C84D67D-A79B-48B2-9B70-5085FD703304}" type="pres">
      <dgm:prSet presAssocID="{F116CDF7-41CB-4425-A6CB-8DC7EB2D64BA}" presName="Name0" presStyleCnt="0">
        <dgm:presLayoutVars>
          <dgm:chMax val="7"/>
          <dgm:chPref val="7"/>
          <dgm:dir/>
        </dgm:presLayoutVars>
      </dgm:prSet>
      <dgm:spPr/>
      <dgm:t>
        <a:bodyPr/>
        <a:lstStyle/>
        <a:p>
          <a:endParaRPr lang="en-US"/>
        </a:p>
      </dgm:t>
    </dgm:pt>
    <dgm:pt modelId="{59DCE5FA-CBEC-4E87-A27B-E56C2344925E}" type="pres">
      <dgm:prSet presAssocID="{F116CDF7-41CB-4425-A6CB-8DC7EB2D64BA}" presName="Name1" presStyleCnt="0"/>
      <dgm:spPr/>
    </dgm:pt>
    <dgm:pt modelId="{5622E22A-D535-441D-8F2F-AE640300726A}" type="pres">
      <dgm:prSet presAssocID="{F116CDF7-41CB-4425-A6CB-8DC7EB2D64BA}" presName="cycle" presStyleCnt="0"/>
      <dgm:spPr/>
    </dgm:pt>
    <dgm:pt modelId="{9B749580-D453-4DB5-91C0-F705BC5DD710}" type="pres">
      <dgm:prSet presAssocID="{F116CDF7-41CB-4425-A6CB-8DC7EB2D64BA}" presName="srcNode" presStyleLbl="node1" presStyleIdx="0" presStyleCnt="5"/>
      <dgm:spPr/>
    </dgm:pt>
    <dgm:pt modelId="{D8EE8F97-5E55-4596-A6AA-3D7B06253E3B}" type="pres">
      <dgm:prSet presAssocID="{F116CDF7-41CB-4425-A6CB-8DC7EB2D64BA}" presName="conn" presStyleLbl="parChTrans1D2" presStyleIdx="0" presStyleCnt="1"/>
      <dgm:spPr/>
      <dgm:t>
        <a:bodyPr/>
        <a:lstStyle/>
        <a:p>
          <a:endParaRPr lang="en-US"/>
        </a:p>
      </dgm:t>
    </dgm:pt>
    <dgm:pt modelId="{328AC887-4408-461A-966C-A2A78B2D2875}" type="pres">
      <dgm:prSet presAssocID="{F116CDF7-41CB-4425-A6CB-8DC7EB2D64BA}" presName="extraNode" presStyleLbl="node1" presStyleIdx="0" presStyleCnt="5"/>
      <dgm:spPr/>
    </dgm:pt>
    <dgm:pt modelId="{1A6EC1D8-76D3-4FA2-8AC1-DAC35A144DB7}" type="pres">
      <dgm:prSet presAssocID="{F116CDF7-41CB-4425-A6CB-8DC7EB2D64BA}" presName="dstNode" presStyleLbl="node1" presStyleIdx="0" presStyleCnt="5"/>
      <dgm:spPr/>
    </dgm:pt>
    <dgm:pt modelId="{A53B3F0E-FEF9-4EF0-9EAD-6B2409F6F673}" type="pres">
      <dgm:prSet presAssocID="{E3DCF433-3A24-4666-BC54-E876971E923B}" presName="text_1" presStyleLbl="node1" presStyleIdx="0" presStyleCnt="5" custLinFactNeighborX="-731" custLinFactNeighborY="4017">
        <dgm:presLayoutVars>
          <dgm:bulletEnabled val="1"/>
        </dgm:presLayoutVars>
      </dgm:prSet>
      <dgm:spPr/>
      <dgm:t>
        <a:bodyPr/>
        <a:lstStyle/>
        <a:p>
          <a:endParaRPr lang="en-US"/>
        </a:p>
      </dgm:t>
    </dgm:pt>
    <dgm:pt modelId="{BC0ACCC4-5FF3-4DEC-A937-95A6C758EE49}" type="pres">
      <dgm:prSet presAssocID="{E3DCF433-3A24-4666-BC54-E876971E923B}" presName="accent_1" presStyleCnt="0"/>
      <dgm:spPr/>
    </dgm:pt>
    <dgm:pt modelId="{CE4E7977-D262-4624-8692-5BBDA68AF861}" type="pres">
      <dgm:prSet presAssocID="{E3DCF433-3A24-4666-BC54-E876971E923B}" presName="accentRepeatNode" presStyleLbl="solidFgAcc1" presStyleIdx="0" presStyleCnt="5"/>
      <dgm:spPr>
        <a:solidFill>
          <a:srgbClr val="FF9999"/>
        </a:solidFill>
        <a:ln>
          <a:solidFill>
            <a:srgbClr val="C00000"/>
          </a:solidFill>
        </a:ln>
      </dgm:spPr>
      <dgm:t>
        <a:bodyPr/>
        <a:lstStyle/>
        <a:p>
          <a:endParaRPr lang="en-US"/>
        </a:p>
      </dgm:t>
    </dgm:pt>
    <dgm:pt modelId="{E7F6374F-5EE2-41CF-9C11-57DD6D4DB5AE}" type="pres">
      <dgm:prSet presAssocID="{F27ECE70-F925-434F-80CD-4B443AB14A3D}" presName="text_2" presStyleLbl="node1" presStyleIdx="1" presStyleCnt="5">
        <dgm:presLayoutVars>
          <dgm:bulletEnabled val="1"/>
        </dgm:presLayoutVars>
      </dgm:prSet>
      <dgm:spPr/>
      <dgm:t>
        <a:bodyPr/>
        <a:lstStyle/>
        <a:p>
          <a:endParaRPr lang="en-US"/>
        </a:p>
      </dgm:t>
    </dgm:pt>
    <dgm:pt modelId="{BC45EEEB-B52F-4F2B-BB9D-11E0AE9EC626}" type="pres">
      <dgm:prSet presAssocID="{F27ECE70-F925-434F-80CD-4B443AB14A3D}" presName="accent_2" presStyleCnt="0"/>
      <dgm:spPr/>
    </dgm:pt>
    <dgm:pt modelId="{3F8196DE-77C6-4212-A5B1-C5931A4603CE}" type="pres">
      <dgm:prSet presAssocID="{F27ECE70-F925-434F-80CD-4B443AB14A3D}" presName="accentRepeatNode" presStyleLbl="solidFgAcc1" presStyleIdx="1" presStyleCnt="5"/>
      <dgm:spPr>
        <a:solidFill>
          <a:srgbClr val="FF9999"/>
        </a:solidFill>
        <a:ln>
          <a:solidFill>
            <a:srgbClr val="C00000"/>
          </a:solidFill>
        </a:ln>
      </dgm:spPr>
      <dgm:t>
        <a:bodyPr/>
        <a:lstStyle/>
        <a:p>
          <a:endParaRPr lang="en-US"/>
        </a:p>
      </dgm:t>
    </dgm:pt>
    <dgm:pt modelId="{BCD03396-59ED-4C62-BAC1-63B6C8D30746}" type="pres">
      <dgm:prSet presAssocID="{DF7F09B4-FA5A-4A86-9084-864BC1C85226}" presName="text_3" presStyleLbl="node1" presStyleIdx="2" presStyleCnt="5">
        <dgm:presLayoutVars>
          <dgm:bulletEnabled val="1"/>
        </dgm:presLayoutVars>
      </dgm:prSet>
      <dgm:spPr/>
      <dgm:t>
        <a:bodyPr/>
        <a:lstStyle/>
        <a:p>
          <a:endParaRPr lang="en-US"/>
        </a:p>
      </dgm:t>
    </dgm:pt>
    <dgm:pt modelId="{B23BD3C3-0246-4533-9CBD-F88EA2780C0B}" type="pres">
      <dgm:prSet presAssocID="{DF7F09B4-FA5A-4A86-9084-864BC1C85226}" presName="accent_3" presStyleCnt="0"/>
      <dgm:spPr/>
    </dgm:pt>
    <dgm:pt modelId="{0B93B782-E606-4A93-96B3-65E9E790F854}" type="pres">
      <dgm:prSet presAssocID="{DF7F09B4-FA5A-4A86-9084-864BC1C85226}" presName="accentRepeatNode" presStyleLbl="solidFgAcc1" presStyleIdx="2" presStyleCnt="5"/>
      <dgm:spPr>
        <a:solidFill>
          <a:srgbClr val="FF9999"/>
        </a:solidFill>
        <a:ln>
          <a:solidFill>
            <a:srgbClr val="C00000"/>
          </a:solidFill>
        </a:ln>
      </dgm:spPr>
      <dgm:t>
        <a:bodyPr/>
        <a:lstStyle/>
        <a:p>
          <a:endParaRPr lang="en-US"/>
        </a:p>
      </dgm:t>
    </dgm:pt>
    <dgm:pt modelId="{DAD51E17-3182-46BC-9B25-418E4EFDE2E9}" type="pres">
      <dgm:prSet presAssocID="{F096F291-B54B-4E96-815D-0D58EF587148}" presName="text_4" presStyleLbl="node1" presStyleIdx="3" presStyleCnt="5">
        <dgm:presLayoutVars>
          <dgm:bulletEnabled val="1"/>
        </dgm:presLayoutVars>
      </dgm:prSet>
      <dgm:spPr/>
      <dgm:t>
        <a:bodyPr/>
        <a:lstStyle/>
        <a:p>
          <a:endParaRPr lang="en-US"/>
        </a:p>
      </dgm:t>
    </dgm:pt>
    <dgm:pt modelId="{090DF9E4-FAE2-40D3-BCBE-0A92117B9808}" type="pres">
      <dgm:prSet presAssocID="{F096F291-B54B-4E96-815D-0D58EF587148}" presName="accent_4" presStyleCnt="0"/>
      <dgm:spPr/>
    </dgm:pt>
    <dgm:pt modelId="{21F61BFC-7E8D-48E7-881C-CC046C8B6385}" type="pres">
      <dgm:prSet presAssocID="{F096F291-B54B-4E96-815D-0D58EF587148}" presName="accentRepeatNode" presStyleLbl="solidFgAcc1" presStyleIdx="3" presStyleCnt="5"/>
      <dgm:spPr>
        <a:solidFill>
          <a:srgbClr val="FF9999"/>
        </a:solidFill>
        <a:ln>
          <a:solidFill>
            <a:srgbClr val="C00000"/>
          </a:solidFill>
        </a:ln>
      </dgm:spPr>
      <dgm:t>
        <a:bodyPr/>
        <a:lstStyle/>
        <a:p>
          <a:endParaRPr lang="en-US"/>
        </a:p>
      </dgm:t>
    </dgm:pt>
    <dgm:pt modelId="{8E59D87A-C814-4C3A-8B4C-09E200B12FAB}" type="pres">
      <dgm:prSet presAssocID="{E5E14F39-55A1-4804-B4EA-63A1F7D994F7}" presName="text_5" presStyleLbl="node1" presStyleIdx="4" presStyleCnt="5">
        <dgm:presLayoutVars>
          <dgm:bulletEnabled val="1"/>
        </dgm:presLayoutVars>
      </dgm:prSet>
      <dgm:spPr/>
      <dgm:t>
        <a:bodyPr/>
        <a:lstStyle/>
        <a:p>
          <a:endParaRPr lang="en-US"/>
        </a:p>
      </dgm:t>
    </dgm:pt>
    <dgm:pt modelId="{BDA9E1B1-F912-494D-9D2C-7DCA93B8DF99}" type="pres">
      <dgm:prSet presAssocID="{E5E14F39-55A1-4804-B4EA-63A1F7D994F7}" presName="accent_5" presStyleCnt="0"/>
      <dgm:spPr/>
    </dgm:pt>
    <dgm:pt modelId="{DF7073A0-714B-4FD2-9034-8D99BCA3708E}" type="pres">
      <dgm:prSet presAssocID="{E5E14F39-55A1-4804-B4EA-63A1F7D994F7}" presName="accentRepeatNode" presStyleLbl="solidFgAcc1" presStyleIdx="4" presStyleCnt="5"/>
      <dgm:spPr>
        <a:solidFill>
          <a:srgbClr val="FF9999"/>
        </a:solidFill>
        <a:ln>
          <a:solidFill>
            <a:srgbClr val="C00000"/>
          </a:solidFill>
        </a:ln>
      </dgm:spPr>
      <dgm:t>
        <a:bodyPr/>
        <a:lstStyle/>
        <a:p>
          <a:endParaRPr lang="en-US"/>
        </a:p>
      </dgm:t>
    </dgm:pt>
  </dgm:ptLst>
  <dgm:cxnLst>
    <dgm:cxn modelId="{0F1FA9A3-7E56-4B4D-8BAA-80AE94917BDD}" srcId="{F116CDF7-41CB-4425-A6CB-8DC7EB2D64BA}" destId="{F096F291-B54B-4E96-815D-0D58EF587148}" srcOrd="3" destOrd="0" parTransId="{23E44A67-A592-461B-A8F3-0DFE5169AEE5}" sibTransId="{2DE3F94C-9CF5-4D89-A19D-6813749FB1CC}"/>
    <dgm:cxn modelId="{D2767B25-2483-4D73-BCC3-ABE758D9BE6E}" type="presOf" srcId="{ED108CE0-F891-4C4C-BED2-53512746E204}" destId="{D8EE8F97-5E55-4596-A6AA-3D7B06253E3B}" srcOrd="0" destOrd="0" presId="urn:microsoft.com/office/officeart/2008/layout/VerticalCurvedList"/>
    <dgm:cxn modelId="{6B0A49EC-C911-45C0-AE11-5A0788EF65DA}" type="presOf" srcId="{F096F291-B54B-4E96-815D-0D58EF587148}" destId="{DAD51E17-3182-46BC-9B25-418E4EFDE2E9}" srcOrd="0" destOrd="0" presId="urn:microsoft.com/office/officeart/2008/layout/VerticalCurvedList"/>
    <dgm:cxn modelId="{DAE14C90-F8DE-42CD-A63B-CA9792190033}" type="presOf" srcId="{F116CDF7-41CB-4425-A6CB-8DC7EB2D64BA}" destId="{7C84D67D-A79B-48B2-9B70-5085FD703304}" srcOrd="0" destOrd="0" presId="urn:microsoft.com/office/officeart/2008/layout/VerticalCurvedList"/>
    <dgm:cxn modelId="{37405D25-CCC3-430D-87F7-D3B5E638072C}" srcId="{F116CDF7-41CB-4425-A6CB-8DC7EB2D64BA}" destId="{E3DCF433-3A24-4666-BC54-E876971E923B}" srcOrd="0" destOrd="0" parTransId="{409E928B-8088-49AB-BECF-617A083740EA}" sibTransId="{ED108CE0-F891-4C4C-BED2-53512746E204}"/>
    <dgm:cxn modelId="{9E6518BD-7C3B-4D96-8DB4-EC6A9666FEB9}" type="presOf" srcId="{F27ECE70-F925-434F-80CD-4B443AB14A3D}" destId="{E7F6374F-5EE2-41CF-9C11-57DD6D4DB5AE}" srcOrd="0" destOrd="0" presId="urn:microsoft.com/office/officeart/2008/layout/VerticalCurvedList"/>
    <dgm:cxn modelId="{0B32B88F-5C1B-4AE8-BBCA-CCBB17E7A241}" type="presOf" srcId="{E5E14F39-55A1-4804-B4EA-63A1F7D994F7}" destId="{8E59D87A-C814-4C3A-8B4C-09E200B12FAB}" srcOrd="0" destOrd="0" presId="urn:microsoft.com/office/officeart/2008/layout/VerticalCurvedList"/>
    <dgm:cxn modelId="{A92BD958-6FC9-4FDC-89D2-EA71148C7737}" srcId="{F116CDF7-41CB-4425-A6CB-8DC7EB2D64BA}" destId="{DF7F09B4-FA5A-4A86-9084-864BC1C85226}" srcOrd="2" destOrd="0" parTransId="{F493B248-BEDC-42BE-9D83-1B39AA89733C}" sibTransId="{FC0FDC5D-F31F-4FB8-AC1E-923428823DD1}"/>
    <dgm:cxn modelId="{21C0AA82-A223-4092-B3A2-7D35A267F6DD}" srcId="{F116CDF7-41CB-4425-A6CB-8DC7EB2D64BA}" destId="{F27ECE70-F925-434F-80CD-4B443AB14A3D}" srcOrd="1" destOrd="0" parTransId="{3EB19600-8495-463D-8439-7EB6E3A1C0A1}" sibTransId="{5048B655-C7BF-4C0D-889B-3E1F33AE8F69}"/>
    <dgm:cxn modelId="{A3B06EA8-EB23-4DDF-9D47-BDB4E373F9A3}" type="presOf" srcId="{E3DCF433-3A24-4666-BC54-E876971E923B}" destId="{A53B3F0E-FEF9-4EF0-9EAD-6B2409F6F673}" srcOrd="0" destOrd="0" presId="urn:microsoft.com/office/officeart/2008/layout/VerticalCurvedList"/>
    <dgm:cxn modelId="{5F879450-29FD-4265-A6D2-1D52E7F5DEFA}" type="presOf" srcId="{DF7F09B4-FA5A-4A86-9084-864BC1C85226}" destId="{BCD03396-59ED-4C62-BAC1-63B6C8D30746}" srcOrd="0" destOrd="0" presId="urn:microsoft.com/office/officeart/2008/layout/VerticalCurvedList"/>
    <dgm:cxn modelId="{10E06BAF-C4DE-4513-A03B-26AD1950AE2E}" srcId="{F116CDF7-41CB-4425-A6CB-8DC7EB2D64BA}" destId="{E5E14F39-55A1-4804-B4EA-63A1F7D994F7}" srcOrd="4" destOrd="0" parTransId="{26053ABD-290C-48A7-BEEA-B5FEF0031823}" sibTransId="{D4543DD3-6C15-4356-8394-F98EE683EAA0}"/>
    <dgm:cxn modelId="{D55D32F3-968E-4F11-811D-9DC1E22EBF20}" type="presParOf" srcId="{7C84D67D-A79B-48B2-9B70-5085FD703304}" destId="{59DCE5FA-CBEC-4E87-A27B-E56C2344925E}" srcOrd="0" destOrd="0" presId="urn:microsoft.com/office/officeart/2008/layout/VerticalCurvedList"/>
    <dgm:cxn modelId="{337A0BF7-A1A1-4646-BBB8-24128897BBED}" type="presParOf" srcId="{59DCE5FA-CBEC-4E87-A27B-E56C2344925E}" destId="{5622E22A-D535-441D-8F2F-AE640300726A}" srcOrd="0" destOrd="0" presId="urn:microsoft.com/office/officeart/2008/layout/VerticalCurvedList"/>
    <dgm:cxn modelId="{B1584B67-871E-455E-8686-E67BC8E02002}" type="presParOf" srcId="{5622E22A-D535-441D-8F2F-AE640300726A}" destId="{9B749580-D453-4DB5-91C0-F705BC5DD710}" srcOrd="0" destOrd="0" presId="urn:microsoft.com/office/officeart/2008/layout/VerticalCurvedList"/>
    <dgm:cxn modelId="{DF06AFD8-45C2-40DB-8661-926D84A7DBBF}" type="presParOf" srcId="{5622E22A-D535-441D-8F2F-AE640300726A}" destId="{D8EE8F97-5E55-4596-A6AA-3D7B06253E3B}" srcOrd="1" destOrd="0" presId="urn:microsoft.com/office/officeart/2008/layout/VerticalCurvedList"/>
    <dgm:cxn modelId="{A9B5F235-0F78-4B1E-99A8-50B9700963B7}" type="presParOf" srcId="{5622E22A-D535-441D-8F2F-AE640300726A}" destId="{328AC887-4408-461A-966C-A2A78B2D2875}" srcOrd="2" destOrd="0" presId="urn:microsoft.com/office/officeart/2008/layout/VerticalCurvedList"/>
    <dgm:cxn modelId="{41E5780C-A380-4E5A-9AE9-6F5252251D7A}" type="presParOf" srcId="{5622E22A-D535-441D-8F2F-AE640300726A}" destId="{1A6EC1D8-76D3-4FA2-8AC1-DAC35A144DB7}" srcOrd="3" destOrd="0" presId="urn:microsoft.com/office/officeart/2008/layout/VerticalCurvedList"/>
    <dgm:cxn modelId="{7F0C003A-132C-414C-923B-F53544D0B979}" type="presParOf" srcId="{59DCE5FA-CBEC-4E87-A27B-E56C2344925E}" destId="{A53B3F0E-FEF9-4EF0-9EAD-6B2409F6F673}" srcOrd="1" destOrd="0" presId="urn:microsoft.com/office/officeart/2008/layout/VerticalCurvedList"/>
    <dgm:cxn modelId="{79063732-A7BF-4311-9054-17A08F2B3DC7}" type="presParOf" srcId="{59DCE5FA-CBEC-4E87-A27B-E56C2344925E}" destId="{BC0ACCC4-5FF3-4DEC-A937-95A6C758EE49}" srcOrd="2" destOrd="0" presId="urn:microsoft.com/office/officeart/2008/layout/VerticalCurvedList"/>
    <dgm:cxn modelId="{6BC6EB63-A757-47AF-A1F5-0D63894AA959}" type="presParOf" srcId="{BC0ACCC4-5FF3-4DEC-A937-95A6C758EE49}" destId="{CE4E7977-D262-4624-8692-5BBDA68AF861}" srcOrd="0" destOrd="0" presId="urn:microsoft.com/office/officeart/2008/layout/VerticalCurvedList"/>
    <dgm:cxn modelId="{E30BE1F1-8280-4124-8C10-A2327241018B}" type="presParOf" srcId="{59DCE5FA-CBEC-4E87-A27B-E56C2344925E}" destId="{E7F6374F-5EE2-41CF-9C11-57DD6D4DB5AE}" srcOrd="3" destOrd="0" presId="urn:microsoft.com/office/officeart/2008/layout/VerticalCurvedList"/>
    <dgm:cxn modelId="{D937E8C3-4EC1-4026-AEA9-BA6D02D27341}" type="presParOf" srcId="{59DCE5FA-CBEC-4E87-A27B-E56C2344925E}" destId="{BC45EEEB-B52F-4F2B-BB9D-11E0AE9EC626}" srcOrd="4" destOrd="0" presId="urn:microsoft.com/office/officeart/2008/layout/VerticalCurvedList"/>
    <dgm:cxn modelId="{EB09C41C-31ED-4454-BC3C-9435AE0B69BC}" type="presParOf" srcId="{BC45EEEB-B52F-4F2B-BB9D-11E0AE9EC626}" destId="{3F8196DE-77C6-4212-A5B1-C5931A4603CE}" srcOrd="0" destOrd="0" presId="urn:microsoft.com/office/officeart/2008/layout/VerticalCurvedList"/>
    <dgm:cxn modelId="{68E34CBC-4560-40BC-B693-B0BFA416FFC6}" type="presParOf" srcId="{59DCE5FA-CBEC-4E87-A27B-E56C2344925E}" destId="{BCD03396-59ED-4C62-BAC1-63B6C8D30746}" srcOrd="5" destOrd="0" presId="urn:microsoft.com/office/officeart/2008/layout/VerticalCurvedList"/>
    <dgm:cxn modelId="{C014F93D-3503-4F11-B87E-50CCBC4A7A66}" type="presParOf" srcId="{59DCE5FA-CBEC-4E87-A27B-E56C2344925E}" destId="{B23BD3C3-0246-4533-9CBD-F88EA2780C0B}" srcOrd="6" destOrd="0" presId="urn:microsoft.com/office/officeart/2008/layout/VerticalCurvedList"/>
    <dgm:cxn modelId="{1C7CB55A-7A6B-4657-844C-439CDAC9A44C}" type="presParOf" srcId="{B23BD3C3-0246-4533-9CBD-F88EA2780C0B}" destId="{0B93B782-E606-4A93-96B3-65E9E790F854}" srcOrd="0" destOrd="0" presId="urn:microsoft.com/office/officeart/2008/layout/VerticalCurvedList"/>
    <dgm:cxn modelId="{9195CC6B-7354-42AC-80EB-7019C1EED6F5}" type="presParOf" srcId="{59DCE5FA-CBEC-4E87-A27B-E56C2344925E}" destId="{DAD51E17-3182-46BC-9B25-418E4EFDE2E9}" srcOrd="7" destOrd="0" presId="urn:microsoft.com/office/officeart/2008/layout/VerticalCurvedList"/>
    <dgm:cxn modelId="{E9649DFA-D278-4C28-AB98-44F9B2EB4638}" type="presParOf" srcId="{59DCE5FA-CBEC-4E87-A27B-E56C2344925E}" destId="{090DF9E4-FAE2-40D3-BCBE-0A92117B9808}" srcOrd="8" destOrd="0" presId="urn:microsoft.com/office/officeart/2008/layout/VerticalCurvedList"/>
    <dgm:cxn modelId="{A4BAA29C-D6F7-4898-A6AE-A0E759EA4490}" type="presParOf" srcId="{090DF9E4-FAE2-40D3-BCBE-0A92117B9808}" destId="{21F61BFC-7E8D-48E7-881C-CC046C8B6385}" srcOrd="0" destOrd="0" presId="urn:microsoft.com/office/officeart/2008/layout/VerticalCurvedList"/>
    <dgm:cxn modelId="{5E28F90E-8248-406A-9DCE-8BA45F7748E9}" type="presParOf" srcId="{59DCE5FA-CBEC-4E87-A27B-E56C2344925E}" destId="{8E59D87A-C814-4C3A-8B4C-09E200B12FAB}" srcOrd="9" destOrd="0" presId="urn:microsoft.com/office/officeart/2008/layout/VerticalCurvedList"/>
    <dgm:cxn modelId="{6104B18D-A47E-4421-BDEE-AD85C2E452CD}" type="presParOf" srcId="{59DCE5FA-CBEC-4E87-A27B-E56C2344925E}" destId="{BDA9E1B1-F912-494D-9D2C-7DCA93B8DF99}" srcOrd="10" destOrd="0" presId="urn:microsoft.com/office/officeart/2008/layout/VerticalCurvedList"/>
    <dgm:cxn modelId="{D24EC606-B0F8-4B78-BC11-92EF6426895D}" type="presParOf" srcId="{BDA9E1B1-F912-494D-9D2C-7DCA93B8DF99}" destId="{DF7073A0-714B-4FD2-9034-8D99BCA3708E}" srcOrd="0" destOrd="0" presId="urn:microsoft.com/office/officeart/2008/layout/VerticalCurvedList"/>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9945EC1F-36CE-4200-9DE8-5BCA178DEB6D}" type="doc">
      <dgm:prSet loTypeId="urn:microsoft.com/office/officeart/2005/8/layout/matrix1" loCatId="matrix" qsTypeId="urn:microsoft.com/office/officeart/2005/8/quickstyle/3d2" qsCatId="3D" csTypeId="urn:microsoft.com/office/officeart/2005/8/colors/accent2_5" csCatId="accent2" phldr="1"/>
      <dgm:spPr/>
      <dgm:t>
        <a:bodyPr/>
        <a:lstStyle/>
        <a:p>
          <a:endParaRPr lang="en-US"/>
        </a:p>
      </dgm:t>
    </dgm:pt>
    <dgm:pt modelId="{2FA90C7D-B7D5-46A0-B8B8-BB333E15EE47}">
      <dgm:prSet phldrT="[Text]"/>
      <dgm:spPr/>
      <dgm:t>
        <a:bodyPr/>
        <a:lstStyle/>
        <a:p>
          <a:r>
            <a:rPr lang="en-US" smtClean="0"/>
            <a:t>IoT là gì</a:t>
          </a:r>
          <a:endParaRPr lang="en-US"/>
        </a:p>
      </dgm:t>
    </dgm:pt>
    <dgm:pt modelId="{160D8309-46A2-4843-8C24-D37167035A42}" type="parTrans" cxnId="{BF71035B-D722-4C82-A0A4-0CE1D2F76FED}">
      <dgm:prSet/>
      <dgm:spPr/>
      <dgm:t>
        <a:bodyPr/>
        <a:lstStyle/>
        <a:p>
          <a:endParaRPr lang="en-US"/>
        </a:p>
      </dgm:t>
    </dgm:pt>
    <dgm:pt modelId="{D2348D97-CD60-451A-8404-4B59BF9AD426}" type="sibTrans" cxnId="{BF71035B-D722-4C82-A0A4-0CE1D2F76FED}">
      <dgm:prSet/>
      <dgm:spPr/>
      <dgm:t>
        <a:bodyPr/>
        <a:lstStyle/>
        <a:p>
          <a:endParaRPr lang="en-US"/>
        </a:p>
      </dgm:t>
    </dgm:pt>
    <dgm:pt modelId="{B81510AE-5F24-4801-812E-DEE8B2CB0EFA}">
      <dgm:prSet phldrT="[Text]"/>
      <dgm:spPr/>
      <dgm:t>
        <a:bodyPr tIns="216000" bIns="216000" anchor="b"/>
        <a:lstStyle/>
        <a:p>
          <a:r>
            <a:rPr lang="en-US" smtClean="0">
              <a:solidFill>
                <a:schemeClr val="tx1"/>
              </a:solidFill>
              <a:latin typeface="Times New Roman" panose="02020603050405020304" pitchFamily="18" charset="0"/>
              <a:cs typeface="Times New Roman" panose="02020603050405020304" pitchFamily="18" charset="0"/>
            </a:rPr>
            <a:t>Mạng lưới đồng nhất để dễ dàng quản lý hoạt động của một ngành công nghiệp, giao thông, dịch vụ,…..</a:t>
          </a:r>
          <a:endParaRPr lang="en-US">
            <a:solidFill>
              <a:schemeClr val="tx1"/>
            </a:solidFill>
            <a:latin typeface="Times New Roman" panose="02020603050405020304" pitchFamily="18" charset="0"/>
            <a:cs typeface="Times New Roman" panose="02020603050405020304" pitchFamily="18" charset="0"/>
          </a:endParaRPr>
        </a:p>
      </dgm:t>
    </dgm:pt>
    <dgm:pt modelId="{B2931FCB-C7C5-4F4F-9A1E-44B731AF8820}" type="parTrans" cxnId="{293FCB14-6E71-4FFC-B934-CA6DA5426F69}">
      <dgm:prSet/>
      <dgm:spPr/>
      <dgm:t>
        <a:bodyPr/>
        <a:lstStyle/>
        <a:p>
          <a:endParaRPr lang="en-US"/>
        </a:p>
      </dgm:t>
    </dgm:pt>
    <dgm:pt modelId="{A0D5C43E-8323-45FB-8854-440BAB87876C}" type="sibTrans" cxnId="{293FCB14-6E71-4FFC-B934-CA6DA5426F69}">
      <dgm:prSet/>
      <dgm:spPr/>
      <dgm:t>
        <a:bodyPr/>
        <a:lstStyle/>
        <a:p>
          <a:endParaRPr lang="en-US"/>
        </a:p>
      </dgm:t>
    </dgm:pt>
    <dgm:pt modelId="{5056D9CD-06FB-4F2B-BEF0-6D651B6B9BB2}">
      <dgm:prSet phldrT="[Text]"/>
      <dgm:spPr/>
      <dgm:t>
        <a:bodyPr anchor="ctr"/>
        <a:lstStyle/>
        <a:p>
          <a:r>
            <a:rPr lang="en-US" smtClean="0">
              <a:solidFill>
                <a:schemeClr val="tx1"/>
              </a:solidFill>
              <a:latin typeface="Times New Roman" panose="02020603050405020304" pitchFamily="18" charset="0"/>
              <a:cs typeface="Times New Roman" panose="02020603050405020304" pitchFamily="18" charset="0"/>
            </a:rPr>
            <a:t>Phát triển từ sự hội tụ của công nghệ không dây, công nghệ vi cơ điện tử và Internet</a:t>
          </a:r>
          <a:endParaRPr lang="en-US">
            <a:solidFill>
              <a:schemeClr val="tx1"/>
            </a:solidFill>
            <a:latin typeface="Times New Roman" panose="02020603050405020304" pitchFamily="18" charset="0"/>
            <a:cs typeface="Times New Roman" panose="02020603050405020304" pitchFamily="18" charset="0"/>
          </a:endParaRPr>
        </a:p>
      </dgm:t>
    </dgm:pt>
    <dgm:pt modelId="{D3982232-6842-4071-8FA0-D1BF33528282}" type="parTrans" cxnId="{06513990-80C7-4003-8BB1-9F88DB04183B}">
      <dgm:prSet/>
      <dgm:spPr/>
      <dgm:t>
        <a:bodyPr/>
        <a:lstStyle/>
        <a:p>
          <a:endParaRPr lang="en-US"/>
        </a:p>
      </dgm:t>
    </dgm:pt>
    <dgm:pt modelId="{A2CEC19F-38C4-4803-BA6F-ED32A23EE554}" type="sibTrans" cxnId="{06513990-80C7-4003-8BB1-9F88DB04183B}">
      <dgm:prSet/>
      <dgm:spPr/>
      <dgm:t>
        <a:bodyPr/>
        <a:lstStyle/>
        <a:p>
          <a:endParaRPr lang="en-US"/>
        </a:p>
      </dgm:t>
    </dgm:pt>
    <dgm:pt modelId="{1224E6A5-F6E2-4926-8B2D-CAA64AAEB0E1}">
      <dgm:prSet phldrT="[Text]"/>
      <dgm:spPr/>
      <dgm:t>
        <a:bodyPr tIns="36000" bIns="36000" anchor="t"/>
        <a:lstStyle/>
        <a:p>
          <a:pPr>
            <a:lnSpc>
              <a:spcPct val="100000"/>
            </a:lnSpc>
          </a:pPr>
          <a:r>
            <a:rPr lang="en-US" smtClean="0">
              <a:solidFill>
                <a:schemeClr val="tx1"/>
              </a:solidFill>
              <a:latin typeface="Times New Roman" panose="02020603050405020304" pitchFamily="18" charset="0"/>
              <a:cs typeface="Times New Roman" panose="02020603050405020304" pitchFamily="18" charset="0"/>
            </a:rPr>
            <a:t>Có khả năm truyền tải, trao đổi thông tin qua mạng duy nhất mà không cần tương tác trực tiếp</a:t>
          </a:r>
          <a:endParaRPr lang="en-US">
            <a:solidFill>
              <a:schemeClr val="tx1"/>
            </a:solidFill>
            <a:latin typeface="Times New Roman" panose="02020603050405020304" pitchFamily="18" charset="0"/>
            <a:cs typeface="Times New Roman" panose="02020603050405020304" pitchFamily="18" charset="0"/>
          </a:endParaRPr>
        </a:p>
      </dgm:t>
    </dgm:pt>
    <dgm:pt modelId="{A7C9225C-1584-4A63-81BE-DD2E1B82F52D}" type="parTrans" cxnId="{D87AEDD4-2C01-4FFB-B529-6842A1EEC728}">
      <dgm:prSet/>
      <dgm:spPr/>
      <dgm:t>
        <a:bodyPr/>
        <a:lstStyle/>
        <a:p>
          <a:endParaRPr lang="en-US"/>
        </a:p>
      </dgm:t>
    </dgm:pt>
    <dgm:pt modelId="{86514266-5213-47E5-A0E5-B96FC25635F8}" type="sibTrans" cxnId="{D87AEDD4-2C01-4FFB-B529-6842A1EEC728}">
      <dgm:prSet/>
      <dgm:spPr/>
      <dgm:t>
        <a:bodyPr/>
        <a:lstStyle/>
        <a:p>
          <a:endParaRPr lang="en-US"/>
        </a:p>
      </dgm:t>
    </dgm:pt>
    <dgm:pt modelId="{E1101F0A-4425-400D-BF6A-FB1C51909AE3}">
      <dgm:prSet phldrT="[Text]"/>
      <dgm:spPr/>
      <dgm:t>
        <a:bodyPr anchor="t"/>
        <a:lstStyle/>
        <a:p>
          <a:r>
            <a:rPr lang="en-US" smtClean="0">
              <a:solidFill>
                <a:schemeClr val="tx1"/>
              </a:solidFill>
              <a:latin typeface="Times New Roman" panose="02020603050405020304" pitchFamily="18" charset="0"/>
              <a:cs typeface="Times New Roman" panose="02020603050405020304" pitchFamily="18" charset="0"/>
            </a:rPr>
            <a:t>Một số lĩnh vực áp dụng: Nhà thông minh, Thiết bị cá nhân, quản lý môi trường, giao thông, mua sắm thông minh…</a:t>
          </a:r>
          <a:endParaRPr lang="en-US">
            <a:solidFill>
              <a:schemeClr val="tx1"/>
            </a:solidFill>
            <a:latin typeface="Times New Roman" panose="02020603050405020304" pitchFamily="18" charset="0"/>
            <a:cs typeface="Times New Roman" panose="02020603050405020304" pitchFamily="18" charset="0"/>
          </a:endParaRPr>
        </a:p>
      </dgm:t>
    </dgm:pt>
    <dgm:pt modelId="{7169A732-482B-4A99-A582-A6D59018A1D8}" type="parTrans" cxnId="{BE7A3B9C-F039-43B9-802C-F2887098D081}">
      <dgm:prSet/>
      <dgm:spPr/>
      <dgm:t>
        <a:bodyPr/>
        <a:lstStyle/>
        <a:p>
          <a:endParaRPr lang="en-US"/>
        </a:p>
      </dgm:t>
    </dgm:pt>
    <dgm:pt modelId="{304F9A4B-2A42-4C7E-83DC-58CAF36B9A9D}" type="sibTrans" cxnId="{BE7A3B9C-F039-43B9-802C-F2887098D081}">
      <dgm:prSet/>
      <dgm:spPr/>
      <dgm:t>
        <a:bodyPr/>
        <a:lstStyle/>
        <a:p>
          <a:endParaRPr lang="en-US"/>
        </a:p>
      </dgm:t>
    </dgm:pt>
    <dgm:pt modelId="{7433B2EB-BC0D-4CE0-A303-0F93A06CC544}" type="pres">
      <dgm:prSet presAssocID="{9945EC1F-36CE-4200-9DE8-5BCA178DEB6D}" presName="diagram" presStyleCnt="0">
        <dgm:presLayoutVars>
          <dgm:chMax val="1"/>
          <dgm:dir/>
          <dgm:animLvl val="ctr"/>
          <dgm:resizeHandles val="exact"/>
        </dgm:presLayoutVars>
      </dgm:prSet>
      <dgm:spPr/>
      <dgm:t>
        <a:bodyPr/>
        <a:lstStyle/>
        <a:p>
          <a:endParaRPr lang="en-US"/>
        </a:p>
      </dgm:t>
    </dgm:pt>
    <dgm:pt modelId="{7F051DAB-39A4-44C3-89D4-66FC01FED6A7}" type="pres">
      <dgm:prSet presAssocID="{9945EC1F-36CE-4200-9DE8-5BCA178DEB6D}" presName="matrix" presStyleCnt="0"/>
      <dgm:spPr/>
    </dgm:pt>
    <dgm:pt modelId="{9020B4C7-54A2-44B4-BBDF-DC6F06C878BB}" type="pres">
      <dgm:prSet presAssocID="{9945EC1F-36CE-4200-9DE8-5BCA178DEB6D}" presName="tile1" presStyleLbl="node1" presStyleIdx="0" presStyleCnt="4"/>
      <dgm:spPr/>
      <dgm:t>
        <a:bodyPr/>
        <a:lstStyle/>
        <a:p>
          <a:endParaRPr lang="en-US"/>
        </a:p>
      </dgm:t>
    </dgm:pt>
    <dgm:pt modelId="{8A6FB803-7338-4A4D-9E1F-8DB0C2027B1D}" type="pres">
      <dgm:prSet presAssocID="{9945EC1F-36CE-4200-9DE8-5BCA178DEB6D}" presName="tile1text" presStyleLbl="node1" presStyleIdx="0" presStyleCnt="4">
        <dgm:presLayoutVars>
          <dgm:chMax val="0"/>
          <dgm:chPref val="0"/>
          <dgm:bulletEnabled val="1"/>
        </dgm:presLayoutVars>
      </dgm:prSet>
      <dgm:spPr/>
      <dgm:t>
        <a:bodyPr/>
        <a:lstStyle/>
        <a:p>
          <a:endParaRPr lang="en-US"/>
        </a:p>
      </dgm:t>
    </dgm:pt>
    <dgm:pt modelId="{AE246497-4951-4ED1-AB73-B7BDD63BE7C3}" type="pres">
      <dgm:prSet presAssocID="{9945EC1F-36CE-4200-9DE8-5BCA178DEB6D}" presName="tile2" presStyleLbl="node1" presStyleIdx="1" presStyleCnt="4"/>
      <dgm:spPr/>
      <dgm:t>
        <a:bodyPr/>
        <a:lstStyle/>
        <a:p>
          <a:endParaRPr lang="en-US"/>
        </a:p>
      </dgm:t>
    </dgm:pt>
    <dgm:pt modelId="{32AE7E55-864B-47C1-AF2C-F09091D63EB2}" type="pres">
      <dgm:prSet presAssocID="{9945EC1F-36CE-4200-9DE8-5BCA178DEB6D}" presName="tile2text" presStyleLbl="node1" presStyleIdx="1" presStyleCnt="4">
        <dgm:presLayoutVars>
          <dgm:chMax val="0"/>
          <dgm:chPref val="0"/>
          <dgm:bulletEnabled val="1"/>
        </dgm:presLayoutVars>
      </dgm:prSet>
      <dgm:spPr/>
      <dgm:t>
        <a:bodyPr/>
        <a:lstStyle/>
        <a:p>
          <a:endParaRPr lang="en-US"/>
        </a:p>
      </dgm:t>
    </dgm:pt>
    <dgm:pt modelId="{8AB1D8B8-2638-4149-A3B6-BA143FD4DBB0}" type="pres">
      <dgm:prSet presAssocID="{9945EC1F-36CE-4200-9DE8-5BCA178DEB6D}" presName="tile3" presStyleLbl="node1" presStyleIdx="2" presStyleCnt="4"/>
      <dgm:spPr/>
      <dgm:t>
        <a:bodyPr/>
        <a:lstStyle/>
        <a:p>
          <a:endParaRPr lang="en-US"/>
        </a:p>
      </dgm:t>
    </dgm:pt>
    <dgm:pt modelId="{613C8E8F-60D4-4D2A-8D4A-6818C81DFADD}" type="pres">
      <dgm:prSet presAssocID="{9945EC1F-36CE-4200-9DE8-5BCA178DEB6D}" presName="tile3text" presStyleLbl="node1" presStyleIdx="2" presStyleCnt="4">
        <dgm:presLayoutVars>
          <dgm:chMax val="0"/>
          <dgm:chPref val="0"/>
          <dgm:bulletEnabled val="1"/>
        </dgm:presLayoutVars>
      </dgm:prSet>
      <dgm:spPr/>
      <dgm:t>
        <a:bodyPr/>
        <a:lstStyle/>
        <a:p>
          <a:endParaRPr lang="en-US"/>
        </a:p>
      </dgm:t>
    </dgm:pt>
    <dgm:pt modelId="{C8C7E565-6D6C-4AA0-A943-450E7CB00012}" type="pres">
      <dgm:prSet presAssocID="{9945EC1F-36CE-4200-9DE8-5BCA178DEB6D}" presName="tile4" presStyleLbl="node1" presStyleIdx="3" presStyleCnt="4"/>
      <dgm:spPr/>
      <dgm:t>
        <a:bodyPr/>
        <a:lstStyle/>
        <a:p>
          <a:endParaRPr lang="en-US"/>
        </a:p>
      </dgm:t>
    </dgm:pt>
    <dgm:pt modelId="{9D81E753-0BAC-48D4-8C74-A668680D0C54}" type="pres">
      <dgm:prSet presAssocID="{9945EC1F-36CE-4200-9DE8-5BCA178DEB6D}" presName="tile4text" presStyleLbl="node1" presStyleIdx="3" presStyleCnt="4">
        <dgm:presLayoutVars>
          <dgm:chMax val="0"/>
          <dgm:chPref val="0"/>
          <dgm:bulletEnabled val="1"/>
        </dgm:presLayoutVars>
      </dgm:prSet>
      <dgm:spPr/>
      <dgm:t>
        <a:bodyPr/>
        <a:lstStyle/>
        <a:p>
          <a:endParaRPr lang="en-US"/>
        </a:p>
      </dgm:t>
    </dgm:pt>
    <dgm:pt modelId="{71591041-2D7F-4AE4-B811-EC530944D312}" type="pres">
      <dgm:prSet presAssocID="{9945EC1F-36CE-4200-9DE8-5BCA178DEB6D}" presName="centerTile" presStyleLbl="fgShp" presStyleIdx="0" presStyleCnt="1">
        <dgm:presLayoutVars>
          <dgm:chMax val="0"/>
          <dgm:chPref val="0"/>
        </dgm:presLayoutVars>
      </dgm:prSet>
      <dgm:spPr/>
      <dgm:t>
        <a:bodyPr/>
        <a:lstStyle/>
        <a:p>
          <a:endParaRPr lang="en-US"/>
        </a:p>
      </dgm:t>
    </dgm:pt>
  </dgm:ptLst>
  <dgm:cxnLst>
    <dgm:cxn modelId="{D87AEDD4-2C01-4FFB-B529-6842A1EEC728}" srcId="{2FA90C7D-B7D5-46A0-B8B8-BB333E15EE47}" destId="{1224E6A5-F6E2-4926-8B2D-CAA64AAEB0E1}" srcOrd="2" destOrd="0" parTransId="{A7C9225C-1584-4A63-81BE-DD2E1B82F52D}" sibTransId="{86514266-5213-47E5-A0E5-B96FC25635F8}"/>
    <dgm:cxn modelId="{E70F9DD6-41D4-4C3A-A918-E923E0A36E24}" type="presOf" srcId="{2FA90C7D-B7D5-46A0-B8B8-BB333E15EE47}" destId="{71591041-2D7F-4AE4-B811-EC530944D312}" srcOrd="0" destOrd="0" presId="urn:microsoft.com/office/officeart/2005/8/layout/matrix1"/>
    <dgm:cxn modelId="{06513990-80C7-4003-8BB1-9F88DB04183B}" srcId="{2FA90C7D-B7D5-46A0-B8B8-BB333E15EE47}" destId="{5056D9CD-06FB-4F2B-BEF0-6D651B6B9BB2}" srcOrd="1" destOrd="0" parTransId="{D3982232-6842-4071-8FA0-D1BF33528282}" sibTransId="{A2CEC19F-38C4-4803-BA6F-ED32A23EE554}"/>
    <dgm:cxn modelId="{293FCB14-6E71-4FFC-B934-CA6DA5426F69}" srcId="{2FA90C7D-B7D5-46A0-B8B8-BB333E15EE47}" destId="{B81510AE-5F24-4801-812E-DEE8B2CB0EFA}" srcOrd="0" destOrd="0" parTransId="{B2931FCB-C7C5-4F4F-9A1E-44B731AF8820}" sibTransId="{A0D5C43E-8323-45FB-8854-440BAB87876C}"/>
    <dgm:cxn modelId="{3689A10C-0C9B-401E-B658-14856F9BE47F}" type="presOf" srcId="{B81510AE-5F24-4801-812E-DEE8B2CB0EFA}" destId="{8A6FB803-7338-4A4D-9E1F-8DB0C2027B1D}" srcOrd="1" destOrd="0" presId="urn:microsoft.com/office/officeart/2005/8/layout/matrix1"/>
    <dgm:cxn modelId="{F2131AD7-4384-4C53-8E5A-7A1B2C4A7B38}" type="presOf" srcId="{E1101F0A-4425-400D-BF6A-FB1C51909AE3}" destId="{9D81E753-0BAC-48D4-8C74-A668680D0C54}" srcOrd="1" destOrd="0" presId="urn:microsoft.com/office/officeart/2005/8/layout/matrix1"/>
    <dgm:cxn modelId="{569911E2-B53F-42F2-8229-D88F0873B05F}" type="presOf" srcId="{B81510AE-5F24-4801-812E-DEE8B2CB0EFA}" destId="{9020B4C7-54A2-44B4-BBDF-DC6F06C878BB}" srcOrd="0" destOrd="0" presId="urn:microsoft.com/office/officeart/2005/8/layout/matrix1"/>
    <dgm:cxn modelId="{47450D5A-B37A-41E8-A4DD-33DE060063E4}" type="presOf" srcId="{9945EC1F-36CE-4200-9DE8-5BCA178DEB6D}" destId="{7433B2EB-BC0D-4CE0-A303-0F93A06CC544}" srcOrd="0" destOrd="0" presId="urn:microsoft.com/office/officeart/2005/8/layout/matrix1"/>
    <dgm:cxn modelId="{D6BE1ADA-F8D2-41F3-8878-48375AC1BD35}" type="presOf" srcId="{1224E6A5-F6E2-4926-8B2D-CAA64AAEB0E1}" destId="{8AB1D8B8-2638-4149-A3B6-BA143FD4DBB0}" srcOrd="0" destOrd="0" presId="urn:microsoft.com/office/officeart/2005/8/layout/matrix1"/>
    <dgm:cxn modelId="{592F7CF6-9A92-45D0-9150-242A9545DE55}" type="presOf" srcId="{5056D9CD-06FB-4F2B-BEF0-6D651B6B9BB2}" destId="{32AE7E55-864B-47C1-AF2C-F09091D63EB2}" srcOrd="1" destOrd="0" presId="urn:microsoft.com/office/officeart/2005/8/layout/matrix1"/>
    <dgm:cxn modelId="{F43539D5-96EA-4E15-AEFE-3ED4A290CEFA}" type="presOf" srcId="{5056D9CD-06FB-4F2B-BEF0-6D651B6B9BB2}" destId="{AE246497-4951-4ED1-AB73-B7BDD63BE7C3}" srcOrd="0" destOrd="0" presId="urn:microsoft.com/office/officeart/2005/8/layout/matrix1"/>
    <dgm:cxn modelId="{BE7A3B9C-F039-43B9-802C-F2887098D081}" srcId="{2FA90C7D-B7D5-46A0-B8B8-BB333E15EE47}" destId="{E1101F0A-4425-400D-BF6A-FB1C51909AE3}" srcOrd="3" destOrd="0" parTransId="{7169A732-482B-4A99-A582-A6D59018A1D8}" sibTransId="{304F9A4B-2A42-4C7E-83DC-58CAF36B9A9D}"/>
    <dgm:cxn modelId="{EB61E68D-016E-44B1-96E6-476118579BE6}" type="presOf" srcId="{1224E6A5-F6E2-4926-8B2D-CAA64AAEB0E1}" destId="{613C8E8F-60D4-4D2A-8D4A-6818C81DFADD}" srcOrd="1" destOrd="0" presId="urn:microsoft.com/office/officeart/2005/8/layout/matrix1"/>
    <dgm:cxn modelId="{F4A38997-F2A1-422D-A918-E843DA669CFD}" type="presOf" srcId="{E1101F0A-4425-400D-BF6A-FB1C51909AE3}" destId="{C8C7E565-6D6C-4AA0-A943-450E7CB00012}" srcOrd="0" destOrd="0" presId="urn:microsoft.com/office/officeart/2005/8/layout/matrix1"/>
    <dgm:cxn modelId="{BF71035B-D722-4C82-A0A4-0CE1D2F76FED}" srcId="{9945EC1F-36CE-4200-9DE8-5BCA178DEB6D}" destId="{2FA90C7D-B7D5-46A0-B8B8-BB333E15EE47}" srcOrd="0" destOrd="0" parTransId="{160D8309-46A2-4843-8C24-D37167035A42}" sibTransId="{D2348D97-CD60-451A-8404-4B59BF9AD426}"/>
    <dgm:cxn modelId="{BAE3A54F-0F36-47FD-8CA1-EB5FCAE1410E}" type="presParOf" srcId="{7433B2EB-BC0D-4CE0-A303-0F93A06CC544}" destId="{7F051DAB-39A4-44C3-89D4-66FC01FED6A7}" srcOrd="0" destOrd="0" presId="urn:microsoft.com/office/officeart/2005/8/layout/matrix1"/>
    <dgm:cxn modelId="{BDD07C75-D4DC-41C0-9D11-C2B203FA1058}" type="presParOf" srcId="{7F051DAB-39A4-44C3-89D4-66FC01FED6A7}" destId="{9020B4C7-54A2-44B4-BBDF-DC6F06C878BB}" srcOrd="0" destOrd="0" presId="urn:microsoft.com/office/officeart/2005/8/layout/matrix1"/>
    <dgm:cxn modelId="{FD52B104-812D-4BDD-8326-73F33D9712F8}" type="presParOf" srcId="{7F051DAB-39A4-44C3-89D4-66FC01FED6A7}" destId="{8A6FB803-7338-4A4D-9E1F-8DB0C2027B1D}" srcOrd="1" destOrd="0" presId="urn:microsoft.com/office/officeart/2005/8/layout/matrix1"/>
    <dgm:cxn modelId="{4F349AD4-3994-4E2A-B1E7-7365C2B99CAC}" type="presParOf" srcId="{7F051DAB-39A4-44C3-89D4-66FC01FED6A7}" destId="{AE246497-4951-4ED1-AB73-B7BDD63BE7C3}" srcOrd="2" destOrd="0" presId="urn:microsoft.com/office/officeart/2005/8/layout/matrix1"/>
    <dgm:cxn modelId="{E1C925DA-D0BA-4148-BFCA-260AE7B27612}" type="presParOf" srcId="{7F051DAB-39A4-44C3-89D4-66FC01FED6A7}" destId="{32AE7E55-864B-47C1-AF2C-F09091D63EB2}" srcOrd="3" destOrd="0" presId="urn:microsoft.com/office/officeart/2005/8/layout/matrix1"/>
    <dgm:cxn modelId="{2A85994E-8E9E-483F-BE38-616DB4E72961}" type="presParOf" srcId="{7F051DAB-39A4-44C3-89D4-66FC01FED6A7}" destId="{8AB1D8B8-2638-4149-A3B6-BA143FD4DBB0}" srcOrd="4" destOrd="0" presId="urn:microsoft.com/office/officeart/2005/8/layout/matrix1"/>
    <dgm:cxn modelId="{E8982852-BCBD-49FF-9F1F-ADE90B1BC042}" type="presParOf" srcId="{7F051DAB-39A4-44C3-89D4-66FC01FED6A7}" destId="{613C8E8F-60D4-4D2A-8D4A-6818C81DFADD}" srcOrd="5" destOrd="0" presId="urn:microsoft.com/office/officeart/2005/8/layout/matrix1"/>
    <dgm:cxn modelId="{B5E095FE-8FA3-46E2-B62C-830C16E39BAA}" type="presParOf" srcId="{7F051DAB-39A4-44C3-89D4-66FC01FED6A7}" destId="{C8C7E565-6D6C-4AA0-A943-450E7CB00012}" srcOrd="6" destOrd="0" presId="urn:microsoft.com/office/officeart/2005/8/layout/matrix1"/>
    <dgm:cxn modelId="{DAED49C8-53C5-4DC6-9F5A-A694BB1570C8}" type="presParOf" srcId="{7F051DAB-39A4-44C3-89D4-66FC01FED6A7}" destId="{9D81E753-0BAC-48D4-8C74-A668680D0C54}" srcOrd="7" destOrd="0" presId="urn:microsoft.com/office/officeart/2005/8/layout/matrix1"/>
    <dgm:cxn modelId="{343DEDF9-CC75-48A1-BEFC-9C9969DD7340}" type="presParOf" srcId="{7433B2EB-BC0D-4CE0-A303-0F93A06CC544}" destId="{71591041-2D7F-4AE4-B811-EC530944D312}" srcOrd="1" destOrd="0" presId="urn:microsoft.com/office/officeart/2005/8/layout/matrix1"/>
  </dgm:cxnLst>
  <dgm:bg/>
  <dgm:whole/>
  <dgm:extLst>
    <a:ext uri="http://schemas.microsoft.com/office/drawing/2008/diagram">
      <dsp:dataModelExt xmlns:dsp="http://schemas.microsoft.com/office/drawing/2008/diagram" relId="rId7"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5A7FC45F-22FF-4E38-BB72-A72F97735357}" type="doc">
      <dgm:prSet loTypeId="urn:microsoft.com/office/officeart/2005/8/layout/hierarchy1" loCatId="hierarchy" qsTypeId="urn:microsoft.com/office/officeart/2005/8/quickstyle/simple1" qsCatId="simple" csTypeId="urn:microsoft.com/office/officeart/2005/8/colors/accent1_2" csCatId="accent1" phldr="1"/>
      <dgm:spPr/>
      <dgm:t>
        <a:bodyPr/>
        <a:lstStyle/>
        <a:p>
          <a:endParaRPr lang="en-US"/>
        </a:p>
      </dgm:t>
    </dgm:pt>
    <dgm:pt modelId="{1E49FF21-FEBE-44C7-A8C5-B53E5B149BAC}">
      <dgm:prSet phldrT="[Text]" custT="1"/>
      <dgm:spPr/>
      <dgm:t>
        <a:bodyPr/>
        <a:lstStyle/>
        <a:p>
          <a:r>
            <a:rPr lang="en-US" sz="2000" smtClean="0">
              <a:latin typeface="Times New Roman" panose="02020603050405020304" pitchFamily="18" charset="0"/>
              <a:cs typeface="Times New Roman" panose="02020603050405020304" pitchFamily="18" charset="0"/>
            </a:rPr>
            <a:t>1.3 WEB KẾT NỐI</a:t>
          </a:r>
          <a:endParaRPr lang="en-US" sz="2000">
            <a:latin typeface="Times New Roman" panose="02020603050405020304" pitchFamily="18" charset="0"/>
            <a:cs typeface="Times New Roman" panose="02020603050405020304" pitchFamily="18" charset="0"/>
          </a:endParaRPr>
        </a:p>
      </dgm:t>
    </dgm:pt>
    <dgm:pt modelId="{C711BB49-925D-467F-8E2A-5B06FF15764F}" type="parTrans" cxnId="{6ECECDD8-147D-49DA-83E9-4DAAC79A4567}">
      <dgm:prSet/>
      <dgm:spPr/>
      <dgm:t>
        <a:bodyPr/>
        <a:lstStyle/>
        <a:p>
          <a:endParaRPr lang="en-US"/>
        </a:p>
      </dgm:t>
    </dgm:pt>
    <dgm:pt modelId="{EC3BBFFF-4A9F-4F34-BF28-2BE09AA29A72}" type="sibTrans" cxnId="{6ECECDD8-147D-49DA-83E9-4DAAC79A4567}">
      <dgm:prSet/>
      <dgm:spPr/>
      <dgm:t>
        <a:bodyPr/>
        <a:lstStyle/>
        <a:p>
          <a:endParaRPr lang="en-US"/>
        </a:p>
      </dgm:t>
    </dgm:pt>
    <dgm:pt modelId="{04507C19-6624-4113-A331-C456F70078DA}">
      <dgm:prSet phldrT="[Text]" custT="1"/>
      <dgm:spPr/>
      <dgm:t>
        <a:bodyPr/>
        <a:lstStyle/>
        <a:p>
          <a:r>
            <a:rPr lang="en-US" sz="2000" smtClean="0">
              <a:latin typeface="Times New Roman" panose="02020603050405020304" pitchFamily="18" charset="0"/>
              <a:cs typeface="Times New Roman" panose="02020603050405020304" pitchFamily="18" charset="0"/>
            </a:rPr>
            <a:t>1.3.1 WEBSITE</a:t>
          </a:r>
          <a:endParaRPr lang="en-US" sz="2000">
            <a:latin typeface="Times New Roman" panose="02020603050405020304" pitchFamily="18" charset="0"/>
            <a:cs typeface="Times New Roman" panose="02020603050405020304" pitchFamily="18" charset="0"/>
          </a:endParaRPr>
        </a:p>
      </dgm:t>
    </dgm:pt>
    <dgm:pt modelId="{92458FA9-DFE9-419E-88E7-CCEF1C9DE6EC}" type="parTrans" cxnId="{8334D589-C0D6-4BFE-87E9-344F044E17CB}">
      <dgm:prSet/>
      <dgm:spPr/>
      <dgm:t>
        <a:bodyPr/>
        <a:lstStyle/>
        <a:p>
          <a:endParaRPr lang="en-US"/>
        </a:p>
      </dgm:t>
    </dgm:pt>
    <dgm:pt modelId="{59D0A677-0F92-4CD2-B9B8-BB68E2DCE62D}" type="sibTrans" cxnId="{8334D589-C0D6-4BFE-87E9-344F044E17CB}">
      <dgm:prSet/>
      <dgm:spPr/>
      <dgm:t>
        <a:bodyPr/>
        <a:lstStyle/>
        <a:p>
          <a:endParaRPr lang="en-US"/>
        </a:p>
      </dgm:t>
    </dgm:pt>
    <dgm:pt modelId="{DE1E0A89-0892-4BF3-ADD4-E2CC52E1BA3A}">
      <dgm:prSet phldrT="[Text]" custT="1"/>
      <dgm:spPr/>
      <dgm:t>
        <a:bodyPr/>
        <a:lstStyle/>
        <a:p>
          <a:r>
            <a:rPr lang="en-US" sz="1800" dirty="0" smtClean="0">
              <a:latin typeface="Times New Roman" panose="02020603050405020304" pitchFamily="18" charset="0"/>
              <a:cs typeface="Times New Roman" panose="02020603050405020304" pitchFamily="18" charset="0"/>
            </a:rPr>
            <a:t>Website </a:t>
          </a:r>
          <a:r>
            <a:rPr lang="en-US" sz="1800" dirty="0" err="1" smtClean="0">
              <a:latin typeface="Times New Roman" panose="02020603050405020304" pitchFamily="18" charset="0"/>
              <a:cs typeface="Times New Roman" panose="02020603050405020304" pitchFamily="18" charset="0"/>
            </a:rPr>
            <a:t>tĩnh</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ngôn</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ngữ</a:t>
          </a:r>
          <a:r>
            <a:rPr lang="en-US" sz="1800" dirty="0" smtClean="0">
              <a:latin typeface="Times New Roman" panose="02020603050405020304" pitchFamily="18" charset="0"/>
              <a:cs typeface="Times New Roman" panose="02020603050405020304" pitchFamily="18" charset="0"/>
            </a:rPr>
            <a:t> HTML, </a:t>
          </a:r>
          <a:r>
            <a:rPr lang="en-US" sz="1800" dirty="0" err="1" smtClean="0">
              <a:latin typeface="Times New Roman" panose="02020603050405020304" pitchFamily="18" charset="0"/>
              <a:cs typeface="Times New Roman" panose="02020603050405020304" pitchFamily="18" charset="0"/>
            </a:rPr>
            <a:t>người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dùng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không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thể</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tương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tác</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với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trang</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sau</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khi</a:t>
          </a:r>
          <a:r>
            <a:rPr lang="en-US" sz="1800" dirty="0" smtClean="0">
              <a:latin typeface="Times New Roman" panose="02020603050405020304" pitchFamily="18" charset="0"/>
              <a:cs typeface="Times New Roman" panose="02020603050405020304" pitchFamily="18" charset="0"/>
            </a:rPr>
            <a:t> </a:t>
          </a:r>
          <a:r>
            <a:rPr lang="en-US" sz="1800" dirty="0" err="1" smtClean="0">
              <a:latin typeface="Times New Roman" panose="02020603050405020304" pitchFamily="18" charset="0"/>
              <a:cs typeface="Times New Roman" panose="02020603050405020304" pitchFamily="18" charset="0"/>
            </a:rPr>
            <a:t>tải</a:t>
          </a:r>
          <a:endParaRPr lang="en-US" sz="1800" dirty="0">
            <a:latin typeface="Times New Roman" panose="02020603050405020304" pitchFamily="18" charset="0"/>
            <a:cs typeface="Times New Roman" panose="02020603050405020304" pitchFamily="18" charset="0"/>
          </a:endParaRPr>
        </a:p>
      </dgm:t>
    </dgm:pt>
    <dgm:pt modelId="{CCE90D15-5FD7-448B-B41A-B023B1EAEBD7}" type="parTrans" cxnId="{A9AB79C6-9D18-40D5-8120-40242CCF461D}">
      <dgm:prSet/>
      <dgm:spPr/>
      <dgm:t>
        <a:bodyPr/>
        <a:lstStyle/>
        <a:p>
          <a:endParaRPr lang="en-US"/>
        </a:p>
      </dgm:t>
    </dgm:pt>
    <dgm:pt modelId="{6B7ED41A-1697-41C1-BDE2-826F724CB13E}" type="sibTrans" cxnId="{A9AB79C6-9D18-40D5-8120-40242CCF461D}">
      <dgm:prSet/>
      <dgm:spPr/>
      <dgm:t>
        <a:bodyPr/>
        <a:lstStyle/>
        <a:p>
          <a:endParaRPr lang="en-US"/>
        </a:p>
      </dgm:t>
    </dgm:pt>
    <dgm:pt modelId="{BEA238E1-A04F-4DCA-A7AF-42D782FDEF9D}">
      <dgm:prSet phldrT="[Text]" custT="1"/>
      <dgm:spPr/>
      <dgm:t>
        <a:bodyPr/>
        <a:lstStyle/>
        <a:p>
          <a:r>
            <a:rPr lang="en-US" sz="1800" smtClean="0">
              <a:latin typeface="Times New Roman" panose="02020603050405020304" pitchFamily="18" charset="0"/>
              <a:cs typeface="Times New Roman" panose="02020603050405020304" pitchFamily="18" charset="0"/>
            </a:rPr>
            <a:t>Website động = Website tĩnh + Phần mềm mở rộng + Database </a:t>
          </a:r>
          <a:endParaRPr lang="en-US" sz="1800">
            <a:latin typeface="Times New Roman" panose="02020603050405020304" pitchFamily="18" charset="0"/>
            <a:cs typeface="Times New Roman" panose="02020603050405020304" pitchFamily="18" charset="0"/>
          </a:endParaRPr>
        </a:p>
      </dgm:t>
    </dgm:pt>
    <dgm:pt modelId="{BA4510F3-232E-4FCE-9B85-C185C3C20703}" type="parTrans" cxnId="{2705086F-CBBC-4206-9C7A-D48B776DB774}">
      <dgm:prSet/>
      <dgm:spPr/>
      <dgm:t>
        <a:bodyPr/>
        <a:lstStyle/>
        <a:p>
          <a:endParaRPr lang="en-US"/>
        </a:p>
      </dgm:t>
    </dgm:pt>
    <dgm:pt modelId="{9FFDDE0F-7F23-4303-A064-9C83F507C9D3}" type="sibTrans" cxnId="{2705086F-CBBC-4206-9C7A-D48B776DB774}">
      <dgm:prSet/>
      <dgm:spPr/>
      <dgm:t>
        <a:bodyPr/>
        <a:lstStyle/>
        <a:p>
          <a:endParaRPr lang="en-US"/>
        </a:p>
      </dgm:t>
    </dgm:pt>
    <dgm:pt modelId="{D52DD932-682C-429C-87A8-6ECFCC266F8C}">
      <dgm:prSet phldrT="[Text]" custT="1"/>
      <dgm:spPr/>
      <dgm:t>
        <a:bodyPr/>
        <a:lstStyle/>
        <a:p>
          <a:r>
            <a:rPr lang="en-US" sz="2000" smtClean="0">
              <a:latin typeface="Times New Roman" panose="02020603050405020304" pitchFamily="18" charset="0"/>
              <a:cs typeface="Times New Roman" panose="02020603050405020304" pitchFamily="18" charset="0"/>
            </a:rPr>
            <a:t>1.3.2 WEB SERVER</a:t>
          </a:r>
          <a:endParaRPr lang="en-US" sz="2000">
            <a:latin typeface="Times New Roman" panose="02020603050405020304" pitchFamily="18" charset="0"/>
            <a:cs typeface="Times New Roman" panose="02020603050405020304" pitchFamily="18" charset="0"/>
          </a:endParaRPr>
        </a:p>
      </dgm:t>
    </dgm:pt>
    <dgm:pt modelId="{0340C812-E716-4D87-A711-A67D32728867}" type="parTrans" cxnId="{16274DF7-1A01-4E7F-AB83-69AFFD682D7B}">
      <dgm:prSet/>
      <dgm:spPr/>
      <dgm:t>
        <a:bodyPr/>
        <a:lstStyle/>
        <a:p>
          <a:endParaRPr lang="en-US"/>
        </a:p>
      </dgm:t>
    </dgm:pt>
    <dgm:pt modelId="{7BE1E7F1-8908-45D2-9DB7-A064AB5EA2E6}" type="sibTrans" cxnId="{16274DF7-1A01-4E7F-AB83-69AFFD682D7B}">
      <dgm:prSet/>
      <dgm:spPr/>
      <dgm:t>
        <a:bodyPr/>
        <a:lstStyle/>
        <a:p>
          <a:endParaRPr lang="en-US"/>
        </a:p>
      </dgm:t>
    </dgm:pt>
    <dgm:pt modelId="{5B1ABEE9-D0AA-47F1-9278-8467B840E16E}">
      <dgm:prSet phldrT="[Text]" custT="1"/>
      <dgm:spPr/>
      <dgm:t>
        <a:bodyPr/>
        <a:lstStyle/>
        <a:p>
          <a:r>
            <a:rPr lang="en-US" sz="1800" smtClean="0">
              <a:latin typeface="Times New Roman" panose="02020603050405020304" pitchFamily="18" charset="0"/>
              <a:cs typeface="Times New Roman" panose="02020603050405020304" pitchFamily="18" charset="0"/>
            </a:rPr>
            <a:t>Là máy chủ cài phần mềm phục vụ ứng dụng Web. Web server có thể là phần cứng hoặc phần mềm</a:t>
          </a:r>
          <a:endParaRPr lang="en-US" sz="1800">
            <a:latin typeface="Times New Roman" panose="02020603050405020304" pitchFamily="18" charset="0"/>
            <a:cs typeface="Times New Roman" panose="02020603050405020304" pitchFamily="18" charset="0"/>
          </a:endParaRPr>
        </a:p>
      </dgm:t>
    </dgm:pt>
    <dgm:pt modelId="{19EEABF2-71D5-48B1-B2A9-0B7A7E5A0FCE}" type="parTrans" cxnId="{B0395F4F-F5DE-4738-8720-00E7B843105B}">
      <dgm:prSet/>
      <dgm:spPr/>
      <dgm:t>
        <a:bodyPr/>
        <a:lstStyle/>
        <a:p>
          <a:endParaRPr lang="en-US"/>
        </a:p>
      </dgm:t>
    </dgm:pt>
    <dgm:pt modelId="{8D2D6BC0-9EA2-4AB9-8E8A-D742DD1D0F53}" type="sibTrans" cxnId="{B0395F4F-F5DE-4738-8720-00E7B843105B}">
      <dgm:prSet/>
      <dgm:spPr/>
      <dgm:t>
        <a:bodyPr/>
        <a:lstStyle/>
        <a:p>
          <a:endParaRPr lang="en-US"/>
        </a:p>
      </dgm:t>
    </dgm:pt>
    <dgm:pt modelId="{9BC71974-937D-4467-A0F5-D9D74B9356E3}" type="pres">
      <dgm:prSet presAssocID="{5A7FC45F-22FF-4E38-BB72-A72F97735357}" presName="hierChild1" presStyleCnt="0">
        <dgm:presLayoutVars>
          <dgm:chPref val="1"/>
          <dgm:dir/>
          <dgm:animOne val="branch"/>
          <dgm:animLvl val="lvl"/>
          <dgm:resizeHandles/>
        </dgm:presLayoutVars>
      </dgm:prSet>
      <dgm:spPr/>
      <dgm:t>
        <a:bodyPr/>
        <a:lstStyle/>
        <a:p>
          <a:endParaRPr lang="en-US"/>
        </a:p>
      </dgm:t>
    </dgm:pt>
    <dgm:pt modelId="{29E8FCED-DBFB-402F-B75F-6379C9013C44}" type="pres">
      <dgm:prSet presAssocID="{1E49FF21-FEBE-44C7-A8C5-B53E5B149BAC}" presName="hierRoot1" presStyleCnt="0"/>
      <dgm:spPr/>
    </dgm:pt>
    <dgm:pt modelId="{A904C1DD-B40F-463B-BF6F-EC7DAA8CDB98}" type="pres">
      <dgm:prSet presAssocID="{1E49FF21-FEBE-44C7-A8C5-B53E5B149BAC}" presName="composite" presStyleCnt="0"/>
      <dgm:spPr/>
    </dgm:pt>
    <dgm:pt modelId="{EF2E3C9C-9D38-4C22-88DA-E04A827282C4}" type="pres">
      <dgm:prSet presAssocID="{1E49FF21-FEBE-44C7-A8C5-B53E5B149BAC}" presName="background" presStyleLbl="node0" presStyleIdx="0" presStyleCnt="1"/>
      <dgm:spPr/>
    </dgm:pt>
    <dgm:pt modelId="{D82C3760-C2DE-4221-8F42-E3AC8B469CCA}" type="pres">
      <dgm:prSet presAssocID="{1E49FF21-FEBE-44C7-A8C5-B53E5B149BAC}" presName="text" presStyleLbl="fgAcc0" presStyleIdx="0" presStyleCnt="1">
        <dgm:presLayoutVars>
          <dgm:chPref val="3"/>
        </dgm:presLayoutVars>
      </dgm:prSet>
      <dgm:spPr/>
      <dgm:t>
        <a:bodyPr/>
        <a:lstStyle/>
        <a:p>
          <a:endParaRPr lang="en-US"/>
        </a:p>
      </dgm:t>
    </dgm:pt>
    <dgm:pt modelId="{AC3EE534-E1D3-4C5E-A0BD-78CDB5417932}" type="pres">
      <dgm:prSet presAssocID="{1E49FF21-FEBE-44C7-A8C5-B53E5B149BAC}" presName="hierChild2" presStyleCnt="0"/>
      <dgm:spPr/>
    </dgm:pt>
    <dgm:pt modelId="{2B37C45E-7E21-4DBE-8AF4-46EE9DB7339C}" type="pres">
      <dgm:prSet presAssocID="{92458FA9-DFE9-419E-88E7-CCEF1C9DE6EC}" presName="Name10" presStyleLbl="parChTrans1D2" presStyleIdx="0" presStyleCnt="2"/>
      <dgm:spPr/>
      <dgm:t>
        <a:bodyPr/>
        <a:lstStyle/>
        <a:p>
          <a:endParaRPr lang="en-US"/>
        </a:p>
      </dgm:t>
    </dgm:pt>
    <dgm:pt modelId="{559941DA-87E6-4C64-86EF-BEBD3EABDE13}" type="pres">
      <dgm:prSet presAssocID="{04507C19-6624-4113-A331-C456F70078DA}" presName="hierRoot2" presStyleCnt="0"/>
      <dgm:spPr/>
    </dgm:pt>
    <dgm:pt modelId="{07F1C22A-A8D0-4F3E-BC7E-38F94E145A5D}" type="pres">
      <dgm:prSet presAssocID="{04507C19-6624-4113-A331-C456F70078DA}" presName="composite2" presStyleCnt="0"/>
      <dgm:spPr/>
    </dgm:pt>
    <dgm:pt modelId="{3967BA15-58CE-4059-98A2-C35F3F5453F6}" type="pres">
      <dgm:prSet presAssocID="{04507C19-6624-4113-A331-C456F70078DA}" presName="background2" presStyleLbl="node2" presStyleIdx="0" presStyleCnt="2"/>
      <dgm:spPr/>
    </dgm:pt>
    <dgm:pt modelId="{C7D05641-4723-42AB-80AA-A7EDD2C8A395}" type="pres">
      <dgm:prSet presAssocID="{04507C19-6624-4113-A331-C456F70078DA}" presName="text2" presStyleLbl="fgAcc2" presStyleIdx="0" presStyleCnt="2" custScaleX="109796">
        <dgm:presLayoutVars>
          <dgm:chPref val="3"/>
        </dgm:presLayoutVars>
      </dgm:prSet>
      <dgm:spPr/>
      <dgm:t>
        <a:bodyPr/>
        <a:lstStyle/>
        <a:p>
          <a:endParaRPr lang="en-US"/>
        </a:p>
      </dgm:t>
    </dgm:pt>
    <dgm:pt modelId="{ADC95B95-8254-490F-B26C-7604477A7D39}" type="pres">
      <dgm:prSet presAssocID="{04507C19-6624-4113-A331-C456F70078DA}" presName="hierChild3" presStyleCnt="0"/>
      <dgm:spPr/>
    </dgm:pt>
    <dgm:pt modelId="{8AEEC15E-7EAD-4E9E-AFA2-44CF5242A047}" type="pres">
      <dgm:prSet presAssocID="{CCE90D15-5FD7-448B-B41A-B023B1EAEBD7}" presName="Name17" presStyleLbl="parChTrans1D3" presStyleIdx="0" presStyleCnt="3"/>
      <dgm:spPr/>
      <dgm:t>
        <a:bodyPr/>
        <a:lstStyle/>
        <a:p>
          <a:endParaRPr lang="en-US"/>
        </a:p>
      </dgm:t>
    </dgm:pt>
    <dgm:pt modelId="{E55D87C7-7630-4EA4-AD98-F445416DAF63}" type="pres">
      <dgm:prSet presAssocID="{DE1E0A89-0892-4BF3-ADD4-E2CC52E1BA3A}" presName="hierRoot3" presStyleCnt="0"/>
      <dgm:spPr/>
    </dgm:pt>
    <dgm:pt modelId="{0A9D599A-5D53-4F57-A762-0B15E182A741}" type="pres">
      <dgm:prSet presAssocID="{DE1E0A89-0892-4BF3-ADD4-E2CC52E1BA3A}" presName="composite3" presStyleCnt="0"/>
      <dgm:spPr/>
    </dgm:pt>
    <dgm:pt modelId="{0A0CB45B-345C-4BDA-9273-1EFA397A9480}" type="pres">
      <dgm:prSet presAssocID="{DE1E0A89-0892-4BF3-ADD4-E2CC52E1BA3A}" presName="background3" presStyleLbl="node3" presStyleIdx="0" presStyleCnt="3"/>
      <dgm:spPr/>
    </dgm:pt>
    <dgm:pt modelId="{BAD12D3F-19FA-4D35-9983-71A449667399}" type="pres">
      <dgm:prSet presAssocID="{DE1E0A89-0892-4BF3-ADD4-E2CC52E1BA3A}" presName="text3" presStyleLbl="fgAcc3" presStyleIdx="0" presStyleCnt="3" custScaleX="113480">
        <dgm:presLayoutVars>
          <dgm:chPref val="3"/>
        </dgm:presLayoutVars>
      </dgm:prSet>
      <dgm:spPr/>
      <dgm:t>
        <a:bodyPr/>
        <a:lstStyle/>
        <a:p>
          <a:endParaRPr lang="en-US"/>
        </a:p>
      </dgm:t>
    </dgm:pt>
    <dgm:pt modelId="{F243C6DB-10E9-4701-AD0E-AF4EEE108456}" type="pres">
      <dgm:prSet presAssocID="{DE1E0A89-0892-4BF3-ADD4-E2CC52E1BA3A}" presName="hierChild4" presStyleCnt="0"/>
      <dgm:spPr/>
    </dgm:pt>
    <dgm:pt modelId="{A85A806E-FC75-4256-8D42-C34CFF7663F7}" type="pres">
      <dgm:prSet presAssocID="{BA4510F3-232E-4FCE-9B85-C185C3C20703}" presName="Name17" presStyleLbl="parChTrans1D3" presStyleIdx="1" presStyleCnt="3"/>
      <dgm:spPr/>
      <dgm:t>
        <a:bodyPr/>
        <a:lstStyle/>
        <a:p>
          <a:endParaRPr lang="en-US"/>
        </a:p>
      </dgm:t>
    </dgm:pt>
    <dgm:pt modelId="{8CF669DC-6859-4783-85D3-5CA5A3351869}" type="pres">
      <dgm:prSet presAssocID="{BEA238E1-A04F-4DCA-A7AF-42D782FDEF9D}" presName="hierRoot3" presStyleCnt="0"/>
      <dgm:spPr/>
    </dgm:pt>
    <dgm:pt modelId="{031D85C4-6917-4D40-BBAB-F1D3AC8DAC96}" type="pres">
      <dgm:prSet presAssocID="{BEA238E1-A04F-4DCA-A7AF-42D782FDEF9D}" presName="composite3" presStyleCnt="0"/>
      <dgm:spPr/>
    </dgm:pt>
    <dgm:pt modelId="{F3EE2137-D176-4091-9AC1-1E98ECFF5E51}" type="pres">
      <dgm:prSet presAssocID="{BEA238E1-A04F-4DCA-A7AF-42D782FDEF9D}" presName="background3" presStyleLbl="node3" presStyleIdx="1" presStyleCnt="3"/>
      <dgm:spPr/>
    </dgm:pt>
    <dgm:pt modelId="{59836C73-B94C-45D8-88D2-52AAA4C506DC}" type="pres">
      <dgm:prSet presAssocID="{BEA238E1-A04F-4DCA-A7AF-42D782FDEF9D}" presName="text3" presStyleLbl="fgAcc3" presStyleIdx="1" presStyleCnt="3" custScaleX="119592">
        <dgm:presLayoutVars>
          <dgm:chPref val="3"/>
        </dgm:presLayoutVars>
      </dgm:prSet>
      <dgm:spPr/>
      <dgm:t>
        <a:bodyPr/>
        <a:lstStyle/>
        <a:p>
          <a:endParaRPr lang="en-US"/>
        </a:p>
      </dgm:t>
    </dgm:pt>
    <dgm:pt modelId="{CA38A288-83BC-4DC7-AE57-CE60821AE30C}" type="pres">
      <dgm:prSet presAssocID="{BEA238E1-A04F-4DCA-A7AF-42D782FDEF9D}" presName="hierChild4" presStyleCnt="0"/>
      <dgm:spPr/>
    </dgm:pt>
    <dgm:pt modelId="{10BB397E-B4FA-4D24-99B4-C24D5133E1E0}" type="pres">
      <dgm:prSet presAssocID="{0340C812-E716-4D87-A711-A67D32728867}" presName="Name10" presStyleLbl="parChTrans1D2" presStyleIdx="1" presStyleCnt="2"/>
      <dgm:spPr/>
      <dgm:t>
        <a:bodyPr/>
        <a:lstStyle/>
        <a:p>
          <a:endParaRPr lang="en-US"/>
        </a:p>
      </dgm:t>
    </dgm:pt>
    <dgm:pt modelId="{BFC6094C-5886-4ECA-8C80-F25DD3D31FB0}" type="pres">
      <dgm:prSet presAssocID="{D52DD932-682C-429C-87A8-6ECFCC266F8C}" presName="hierRoot2" presStyleCnt="0"/>
      <dgm:spPr/>
    </dgm:pt>
    <dgm:pt modelId="{E7305EEE-1944-49E3-A762-BC35C425BE2E}" type="pres">
      <dgm:prSet presAssocID="{D52DD932-682C-429C-87A8-6ECFCC266F8C}" presName="composite2" presStyleCnt="0"/>
      <dgm:spPr/>
    </dgm:pt>
    <dgm:pt modelId="{9BA5A759-9AB4-4D8E-A7DE-B654CC26B540}" type="pres">
      <dgm:prSet presAssocID="{D52DD932-682C-429C-87A8-6ECFCC266F8C}" presName="background2" presStyleLbl="node2" presStyleIdx="1" presStyleCnt="2"/>
      <dgm:spPr/>
    </dgm:pt>
    <dgm:pt modelId="{624D4403-E9E5-4C02-B28D-15B9B2E26F8B}" type="pres">
      <dgm:prSet presAssocID="{D52DD932-682C-429C-87A8-6ECFCC266F8C}" presName="text2" presStyleLbl="fgAcc2" presStyleIdx="1" presStyleCnt="2" custScaleX="110740">
        <dgm:presLayoutVars>
          <dgm:chPref val="3"/>
        </dgm:presLayoutVars>
      </dgm:prSet>
      <dgm:spPr/>
      <dgm:t>
        <a:bodyPr/>
        <a:lstStyle/>
        <a:p>
          <a:endParaRPr lang="en-US"/>
        </a:p>
      </dgm:t>
    </dgm:pt>
    <dgm:pt modelId="{1D56457E-8A4F-4075-98B7-FF38BE17EFB0}" type="pres">
      <dgm:prSet presAssocID="{D52DD932-682C-429C-87A8-6ECFCC266F8C}" presName="hierChild3" presStyleCnt="0"/>
      <dgm:spPr/>
    </dgm:pt>
    <dgm:pt modelId="{B9954674-6E16-4A60-B32D-5D70A0DE9FBA}" type="pres">
      <dgm:prSet presAssocID="{19EEABF2-71D5-48B1-B2A9-0B7A7E5A0FCE}" presName="Name17" presStyleLbl="parChTrans1D3" presStyleIdx="2" presStyleCnt="3"/>
      <dgm:spPr/>
      <dgm:t>
        <a:bodyPr/>
        <a:lstStyle/>
        <a:p>
          <a:endParaRPr lang="en-US"/>
        </a:p>
      </dgm:t>
    </dgm:pt>
    <dgm:pt modelId="{88CC2869-183C-4F3E-888E-117371E596E5}" type="pres">
      <dgm:prSet presAssocID="{5B1ABEE9-D0AA-47F1-9278-8467B840E16E}" presName="hierRoot3" presStyleCnt="0"/>
      <dgm:spPr/>
    </dgm:pt>
    <dgm:pt modelId="{835D9C54-7F88-4BE7-A2A1-7F063660771D}" type="pres">
      <dgm:prSet presAssocID="{5B1ABEE9-D0AA-47F1-9278-8467B840E16E}" presName="composite3" presStyleCnt="0"/>
      <dgm:spPr/>
    </dgm:pt>
    <dgm:pt modelId="{BD2337F6-EE37-4AC1-939F-281F101280A2}" type="pres">
      <dgm:prSet presAssocID="{5B1ABEE9-D0AA-47F1-9278-8467B840E16E}" presName="background3" presStyleLbl="node3" presStyleIdx="2" presStyleCnt="3"/>
      <dgm:spPr/>
    </dgm:pt>
    <dgm:pt modelId="{65F49BF6-122E-4AF7-916E-2F58431BE61B}" type="pres">
      <dgm:prSet presAssocID="{5B1ABEE9-D0AA-47F1-9278-8467B840E16E}" presName="text3" presStyleLbl="fgAcc3" presStyleIdx="2" presStyleCnt="3" custScaleX="116093">
        <dgm:presLayoutVars>
          <dgm:chPref val="3"/>
        </dgm:presLayoutVars>
      </dgm:prSet>
      <dgm:spPr/>
      <dgm:t>
        <a:bodyPr/>
        <a:lstStyle/>
        <a:p>
          <a:endParaRPr lang="en-US"/>
        </a:p>
      </dgm:t>
    </dgm:pt>
    <dgm:pt modelId="{8497B5EF-D5F7-4057-B7B8-B6311E38EC8B}" type="pres">
      <dgm:prSet presAssocID="{5B1ABEE9-D0AA-47F1-9278-8467B840E16E}" presName="hierChild4" presStyleCnt="0"/>
      <dgm:spPr/>
    </dgm:pt>
  </dgm:ptLst>
  <dgm:cxnLst>
    <dgm:cxn modelId="{A9AB79C6-9D18-40D5-8120-40242CCF461D}" srcId="{04507C19-6624-4113-A331-C456F70078DA}" destId="{DE1E0A89-0892-4BF3-ADD4-E2CC52E1BA3A}" srcOrd="0" destOrd="0" parTransId="{CCE90D15-5FD7-448B-B41A-B023B1EAEBD7}" sibTransId="{6B7ED41A-1697-41C1-BDE2-826F724CB13E}"/>
    <dgm:cxn modelId="{E967258E-4689-47A9-8C9B-E2DF6307232C}" type="presOf" srcId="{BEA238E1-A04F-4DCA-A7AF-42D782FDEF9D}" destId="{59836C73-B94C-45D8-88D2-52AAA4C506DC}" srcOrd="0" destOrd="0" presId="urn:microsoft.com/office/officeart/2005/8/layout/hierarchy1"/>
    <dgm:cxn modelId="{F371A241-207F-4DE0-BA05-75808E149A11}" type="presOf" srcId="{D52DD932-682C-429C-87A8-6ECFCC266F8C}" destId="{624D4403-E9E5-4C02-B28D-15B9B2E26F8B}" srcOrd="0" destOrd="0" presId="urn:microsoft.com/office/officeart/2005/8/layout/hierarchy1"/>
    <dgm:cxn modelId="{6F76F847-C36A-4F5F-9182-72D457222AC1}" type="presOf" srcId="{92458FA9-DFE9-419E-88E7-CCEF1C9DE6EC}" destId="{2B37C45E-7E21-4DBE-8AF4-46EE9DB7339C}" srcOrd="0" destOrd="0" presId="urn:microsoft.com/office/officeart/2005/8/layout/hierarchy1"/>
    <dgm:cxn modelId="{B0395F4F-F5DE-4738-8720-00E7B843105B}" srcId="{D52DD932-682C-429C-87A8-6ECFCC266F8C}" destId="{5B1ABEE9-D0AA-47F1-9278-8467B840E16E}" srcOrd="0" destOrd="0" parTransId="{19EEABF2-71D5-48B1-B2A9-0B7A7E5A0FCE}" sibTransId="{8D2D6BC0-9EA2-4AB9-8E8A-D742DD1D0F53}"/>
    <dgm:cxn modelId="{A0C0F875-891D-4C98-8388-91EE8C2C8380}" type="presOf" srcId="{19EEABF2-71D5-48B1-B2A9-0B7A7E5A0FCE}" destId="{B9954674-6E16-4A60-B32D-5D70A0DE9FBA}" srcOrd="0" destOrd="0" presId="urn:microsoft.com/office/officeart/2005/8/layout/hierarchy1"/>
    <dgm:cxn modelId="{011C5685-382F-4696-B0E4-95169A71C254}" type="presOf" srcId="{DE1E0A89-0892-4BF3-ADD4-E2CC52E1BA3A}" destId="{BAD12D3F-19FA-4D35-9983-71A449667399}" srcOrd="0" destOrd="0" presId="urn:microsoft.com/office/officeart/2005/8/layout/hierarchy1"/>
    <dgm:cxn modelId="{E03EA722-F115-4403-89AC-22ED757D1175}" type="presOf" srcId="{BA4510F3-232E-4FCE-9B85-C185C3C20703}" destId="{A85A806E-FC75-4256-8D42-C34CFF7663F7}" srcOrd="0" destOrd="0" presId="urn:microsoft.com/office/officeart/2005/8/layout/hierarchy1"/>
    <dgm:cxn modelId="{2705086F-CBBC-4206-9C7A-D48B776DB774}" srcId="{04507C19-6624-4113-A331-C456F70078DA}" destId="{BEA238E1-A04F-4DCA-A7AF-42D782FDEF9D}" srcOrd="1" destOrd="0" parTransId="{BA4510F3-232E-4FCE-9B85-C185C3C20703}" sibTransId="{9FFDDE0F-7F23-4303-A064-9C83F507C9D3}"/>
    <dgm:cxn modelId="{64AAC3B3-B1FA-4549-958C-3241D5D88354}" type="presOf" srcId="{0340C812-E716-4D87-A711-A67D32728867}" destId="{10BB397E-B4FA-4D24-99B4-C24D5133E1E0}" srcOrd="0" destOrd="0" presId="urn:microsoft.com/office/officeart/2005/8/layout/hierarchy1"/>
    <dgm:cxn modelId="{90492795-31F6-419C-B13D-3D2BF6275911}" type="presOf" srcId="{1E49FF21-FEBE-44C7-A8C5-B53E5B149BAC}" destId="{D82C3760-C2DE-4221-8F42-E3AC8B469CCA}" srcOrd="0" destOrd="0" presId="urn:microsoft.com/office/officeart/2005/8/layout/hierarchy1"/>
    <dgm:cxn modelId="{779F22D3-05BC-40EF-9471-82538C63DF85}" type="presOf" srcId="{5B1ABEE9-D0AA-47F1-9278-8467B840E16E}" destId="{65F49BF6-122E-4AF7-916E-2F58431BE61B}" srcOrd="0" destOrd="0" presId="urn:microsoft.com/office/officeart/2005/8/layout/hierarchy1"/>
    <dgm:cxn modelId="{8334D589-C0D6-4BFE-87E9-344F044E17CB}" srcId="{1E49FF21-FEBE-44C7-A8C5-B53E5B149BAC}" destId="{04507C19-6624-4113-A331-C456F70078DA}" srcOrd="0" destOrd="0" parTransId="{92458FA9-DFE9-419E-88E7-CCEF1C9DE6EC}" sibTransId="{59D0A677-0F92-4CD2-B9B8-BB68E2DCE62D}"/>
    <dgm:cxn modelId="{7B5B92B4-A19C-4FF9-AB04-0F5A2EF20AAC}" type="presOf" srcId="{5A7FC45F-22FF-4E38-BB72-A72F97735357}" destId="{9BC71974-937D-4467-A0F5-D9D74B9356E3}" srcOrd="0" destOrd="0" presId="urn:microsoft.com/office/officeart/2005/8/layout/hierarchy1"/>
    <dgm:cxn modelId="{A24D5DB1-7F97-407C-9DA2-40CB265105B7}" type="presOf" srcId="{CCE90D15-5FD7-448B-B41A-B023B1EAEBD7}" destId="{8AEEC15E-7EAD-4E9E-AFA2-44CF5242A047}" srcOrd="0" destOrd="0" presId="urn:microsoft.com/office/officeart/2005/8/layout/hierarchy1"/>
    <dgm:cxn modelId="{6ECECDD8-147D-49DA-83E9-4DAAC79A4567}" srcId="{5A7FC45F-22FF-4E38-BB72-A72F97735357}" destId="{1E49FF21-FEBE-44C7-A8C5-B53E5B149BAC}" srcOrd="0" destOrd="0" parTransId="{C711BB49-925D-467F-8E2A-5B06FF15764F}" sibTransId="{EC3BBFFF-4A9F-4F34-BF28-2BE09AA29A72}"/>
    <dgm:cxn modelId="{B89EF492-3A89-4115-8A56-54370A9AB60A}" type="presOf" srcId="{04507C19-6624-4113-A331-C456F70078DA}" destId="{C7D05641-4723-42AB-80AA-A7EDD2C8A395}" srcOrd="0" destOrd="0" presId="urn:microsoft.com/office/officeart/2005/8/layout/hierarchy1"/>
    <dgm:cxn modelId="{16274DF7-1A01-4E7F-AB83-69AFFD682D7B}" srcId="{1E49FF21-FEBE-44C7-A8C5-B53E5B149BAC}" destId="{D52DD932-682C-429C-87A8-6ECFCC266F8C}" srcOrd="1" destOrd="0" parTransId="{0340C812-E716-4D87-A711-A67D32728867}" sibTransId="{7BE1E7F1-8908-45D2-9DB7-A064AB5EA2E6}"/>
    <dgm:cxn modelId="{7FF0361B-0BB4-4546-8F8B-DA9AA7B2AF8D}" type="presParOf" srcId="{9BC71974-937D-4467-A0F5-D9D74B9356E3}" destId="{29E8FCED-DBFB-402F-B75F-6379C9013C44}" srcOrd="0" destOrd="0" presId="urn:microsoft.com/office/officeart/2005/8/layout/hierarchy1"/>
    <dgm:cxn modelId="{9A16E5DB-3FB8-4865-9BBB-C88A5F15D236}" type="presParOf" srcId="{29E8FCED-DBFB-402F-B75F-6379C9013C44}" destId="{A904C1DD-B40F-463B-BF6F-EC7DAA8CDB98}" srcOrd="0" destOrd="0" presId="urn:microsoft.com/office/officeart/2005/8/layout/hierarchy1"/>
    <dgm:cxn modelId="{F28750A2-7EE9-4ED8-969C-F6239E72756C}" type="presParOf" srcId="{A904C1DD-B40F-463B-BF6F-EC7DAA8CDB98}" destId="{EF2E3C9C-9D38-4C22-88DA-E04A827282C4}" srcOrd="0" destOrd="0" presId="urn:microsoft.com/office/officeart/2005/8/layout/hierarchy1"/>
    <dgm:cxn modelId="{1C3E2D60-C379-4FE9-ABFB-D2871317FB3B}" type="presParOf" srcId="{A904C1DD-B40F-463B-BF6F-EC7DAA8CDB98}" destId="{D82C3760-C2DE-4221-8F42-E3AC8B469CCA}" srcOrd="1" destOrd="0" presId="urn:microsoft.com/office/officeart/2005/8/layout/hierarchy1"/>
    <dgm:cxn modelId="{06C69054-2E28-432A-9575-6A2CCD622055}" type="presParOf" srcId="{29E8FCED-DBFB-402F-B75F-6379C9013C44}" destId="{AC3EE534-E1D3-4C5E-A0BD-78CDB5417932}" srcOrd="1" destOrd="0" presId="urn:microsoft.com/office/officeart/2005/8/layout/hierarchy1"/>
    <dgm:cxn modelId="{17600408-C74E-454D-97DF-485593AE056E}" type="presParOf" srcId="{AC3EE534-E1D3-4C5E-A0BD-78CDB5417932}" destId="{2B37C45E-7E21-4DBE-8AF4-46EE9DB7339C}" srcOrd="0" destOrd="0" presId="urn:microsoft.com/office/officeart/2005/8/layout/hierarchy1"/>
    <dgm:cxn modelId="{B5C42AC9-454F-4F37-89A9-1FD5A95727FB}" type="presParOf" srcId="{AC3EE534-E1D3-4C5E-A0BD-78CDB5417932}" destId="{559941DA-87E6-4C64-86EF-BEBD3EABDE13}" srcOrd="1" destOrd="0" presId="urn:microsoft.com/office/officeart/2005/8/layout/hierarchy1"/>
    <dgm:cxn modelId="{BBBB7DEC-C8D5-4FDD-AC3C-29DE994E6CA0}" type="presParOf" srcId="{559941DA-87E6-4C64-86EF-BEBD3EABDE13}" destId="{07F1C22A-A8D0-4F3E-BC7E-38F94E145A5D}" srcOrd="0" destOrd="0" presId="urn:microsoft.com/office/officeart/2005/8/layout/hierarchy1"/>
    <dgm:cxn modelId="{F27CDE57-E890-403F-AE68-CC99A7FD95C3}" type="presParOf" srcId="{07F1C22A-A8D0-4F3E-BC7E-38F94E145A5D}" destId="{3967BA15-58CE-4059-98A2-C35F3F5453F6}" srcOrd="0" destOrd="0" presId="urn:microsoft.com/office/officeart/2005/8/layout/hierarchy1"/>
    <dgm:cxn modelId="{07DD8A9B-EA88-404B-90C6-90308BBA9199}" type="presParOf" srcId="{07F1C22A-A8D0-4F3E-BC7E-38F94E145A5D}" destId="{C7D05641-4723-42AB-80AA-A7EDD2C8A395}" srcOrd="1" destOrd="0" presId="urn:microsoft.com/office/officeart/2005/8/layout/hierarchy1"/>
    <dgm:cxn modelId="{A82D6D23-F837-4EA8-B208-A8C91E72FE08}" type="presParOf" srcId="{559941DA-87E6-4C64-86EF-BEBD3EABDE13}" destId="{ADC95B95-8254-490F-B26C-7604477A7D39}" srcOrd="1" destOrd="0" presId="urn:microsoft.com/office/officeart/2005/8/layout/hierarchy1"/>
    <dgm:cxn modelId="{FEE68203-21CF-4D04-922A-92E85983B8B1}" type="presParOf" srcId="{ADC95B95-8254-490F-B26C-7604477A7D39}" destId="{8AEEC15E-7EAD-4E9E-AFA2-44CF5242A047}" srcOrd="0" destOrd="0" presId="urn:microsoft.com/office/officeart/2005/8/layout/hierarchy1"/>
    <dgm:cxn modelId="{CE12CF4A-0D52-4007-A351-37EBD6E0B702}" type="presParOf" srcId="{ADC95B95-8254-490F-B26C-7604477A7D39}" destId="{E55D87C7-7630-4EA4-AD98-F445416DAF63}" srcOrd="1" destOrd="0" presId="urn:microsoft.com/office/officeart/2005/8/layout/hierarchy1"/>
    <dgm:cxn modelId="{38160872-A486-4EEC-B84B-0846E81B7971}" type="presParOf" srcId="{E55D87C7-7630-4EA4-AD98-F445416DAF63}" destId="{0A9D599A-5D53-4F57-A762-0B15E182A741}" srcOrd="0" destOrd="0" presId="urn:microsoft.com/office/officeart/2005/8/layout/hierarchy1"/>
    <dgm:cxn modelId="{4CDA4112-BA1E-4F67-81DB-4ABB70A7B5FE}" type="presParOf" srcId="{0A9D599A-5D53-4F57-A762-0B15E182A741}" destId="{0A0CB45B-345C-4BDA-9273-1EFA397A9480}" srcOrd="0" destOrd="0" presId="urn:microsoft.com/office/officeart/2005/8/layout/hierarchy1"/>
    <dgm:cxn modelId="{13DA336E-30B5-43D0-8EAA-4C70E0B99DE6}" type="presParOf" srcId="{0A9D599A-5D53-4F57-A762-0B15E182A741}" destId="{BAD12D3F-19FA-4D35-9983-71A449667399}" srcOrd="1" destOrd="0" presId="urn:microsoft.com/office/officeart/2005/8/layout/hierarchy1"/>
    <dgm:cxn modelId="{DEC399BA-A051-4849-8EB6-CA02F64AC25D}" type="presParOf" srcId="{E55D87C7-7630-4EA4-AD98-F445416DAF63}" destId="{F243C6DB-10E9-4701-AD0E-AF4EEE108456}" srcOrd="1" destOrd="0" presId="urn:microsoft.com/office/officeart/2005/8/layout/hierarchy1"/>
    <dgm:cxn modelId="{FF574BBD-EA58-413A-B64A-46DFF37DE4E7}" type="presParOf" srcId="{ADC95B95-8254-490F-B26C-7604477A7D39}" destId="{A85A806E-FC75-4256-8D42-C34CFF7663F7}" srcOrd="2" destOrd="0" presId="urn:microsoft.com/office/officeart/2005/8/layout/hierarchy1"/>
    <dgm:cxn modelId="{FB8F8FFE-1A5D-4645-8C2E-D875DE3E60D8}" type="presParOf" srcId="{ADC95B95-8254-490F-B26C-7604477A7D39}" destId="{8CF669DC-6859-4783-85D3-5CA5A3351869}" srcOrd="3" destOrd="0" presId="urn:microsoft.com/office/officeart/2005/8/layout/hierarchy1"/>
    <dgm:cxn modelId="{69AF84CE-5804-463C-80DB-2F678B3B43BD}" type="presParOf" srcId="{8CF669DC-6859-4783-85D3-5CA5A3351869}" destId="{031D85C4-6917-4D40-BBAB-F1D3AC8DAC96}" srcOrd="0" destOrd="0" presId="urn:microsoft.com/office/officeart/2005/8/layout/hierarchy1"/>
    <dgm:cxn modelId="{F641EC43-A95D-4BFD-A3F9-BE3E2A6170D1}" type="presParOf" srcId="{031D85C4-6917-4D40-BBAB-F1D3AC8DAC96}" destId="{F3EE2137-D176-4091-9AC1-1E98ECFF5E51}" srcOrd="0" destOrd="0" presId="urn:microsoft.com/office/officeart/2005/8/layout/hierarchy1"/>
    <dgm:cxn modelId="{36919CFA-2C39-47F1-80F9-C38F192A7015}" type="presParOf" srcId="{031D85C4-6917-4D40-BBAB-F1D3AC8DAC96}" destId="{59836C73-B94C-45D8-88D2-52AAA4C506DC}" srcOrd="1" destOrd="0" presId="urn:microsoft.com/office/officeart/2005/8/layout/hierarchy1"/>
    <dgm:cxn modelId="{9E1FD409-4672-4540-8E01-DC1AD97310A9}" type="presParOf" srcId="{8CF669DC-6859-4783-85D3-5CA5A3351869}" destId="{CA38A288-83BC-4DC7-AE57-CE60821AE30C}" srcOrd="1" destOrd="0" presId="urn:microsoft.com/office/officeart/2005/8/layout/hierarchy1"/>
    <dgm:cxn modelId="{FE75FEA5-0328-42B3-916D-EE039BC65BD9}" type="presParOf" srcId="{AC3EE534-E1D3-4C5E-A0BD-78CDB5417932}" destId="{10BB397E-B4FA-4D24-99B4-C24D5133E1E0}" srcOrd="2" destOrd="0" presId="urn:microsoft.com/office/officeart/2005/8/layout/hierarchy1"/>
    <dgm:cxn modelId="{EFB838DD-4A22-42B1-A4BE-B3544AC1DC97}" type="presParOf" srcId="{AC3EE534-E1D3-4C5E-A0BD-78CDB5417932}" destId="{BFC6094C-5886-4ECA-8C80-F25DD3D31FB0}" srcOrd="3" destOrd="0" presId="urn:microsoft.com/office/officeart/2005/8/layout/hierarchy1"/>
    <dgm:cxn modelId="{0EFFA0DC-78E2-45D6-9942-F30E1297DBD9}" type="presParOf" srcId="{BFC6094C-5886-4ECA-8C80-F25DD3D31FB0}" destId="{E7305EEE-1944-49E3-A762-BC35C425BE2E}" srcOrd="0" destOrd="0" presId="urn:microsoft.com/office/officeart/2005/8/layout/hierarchy1"/>
    <dgm:cxn modelId="{FE3751DA-6913-4B12-AFBC-2FC125846335}" type="presParOf" srcId="{E7305EEE-1944-49E3-A762-BC35C425BE2E}" destId="{9BA5A759-9AB4-4D8E-A7DE-B654CC26B540}" srcOrd="0" destOrd="0" presId="urn:microsoft.com/office/officeart/2005/8/layout/hierarchy1"/>
    <dgm:cxn modelId="{02CC8692-1B03-4517-9B51-EC60235BFFD5}" type="presParOf" srcId="{E7305EEE-1944-49E3-A762-BC35C425BE2E}" destId="{624D4403-E9E5-4C02-B28D-15B9B2E26F8B}" srcOrd="1" destOrd="0" presId="urn:microsoft.com/office/officeart/2005/8/layout/hierarchy1"/>
    <dgm:cxn modelId="{D29BD60B-1C10-43E4-8B23-A532553E0904}" type="presParOf" srcId="{BFC6094C-5886-4ECA-8C80-F25DD3D31FB0}" destId="{1D56457E-8A4F-4075-98B7-FF38BE17EFB0}" srcOrd="1" destOrd="0" presId="urn:microsoft.com/office/officeart/2005/8/layout/hierarchy1"/>
    <dgm:cxn modelId="{FD7E0B92-810D-4A67-BCB6-CBEAA5DDF85A}" type="presParOf" srcId="{1D56457E-8A4F-4075-98B7-FF38BE17EFB0}" destId="{B9954674-6E16-4A60-B32D-5D70A0DE9FBA}" srcOrd="0" destOrd="0" presId="urn:microsoft.com/office/officeart/2005/8/layout/hierarchy1"/>
    <dgm:cxn modelId="{FF139D40-C2B0-46A5-BF48-E82B39C9E158}" type="presParOf" srcId="{1D56457E-8A4F-4075-98B7-FF38BE17EFB0}" destId="{88CC2869-183C-4F3E-888E-117371E596E5}" srcOrd="1" destOrd="0" presId="urn:microsoft.com/office/officeart/2005/8/layout/hierarchy1"/>
    <dgm:cxn modelId="{17584F16-F443-45C7-86A2-6ACD0F7B3E21}" type="presParOf" srcId="{88CC2869-183C-4F3E-888E-117371E596E5}" destId="{835D9C54-7F88-4BE7-A2A1-7F063660771D}" srcOrd="0" destOrd="0" presId="urn:microsoft.com/office/officeart/2005/8/layout/hierarchy1"/>
    <dgm:cxn modelId="{658CD9DA-D600-40FD-857F-0C2C29B5F004}" type="presParOf" srcId="{835D9C54-7F88-4BE7-A2A1-7F063660771D}" destId="{BD2337F6-EE37-4AC1-939F-281F101280A2}" srcOrd="0" destOrd="0" presId="urn:microsoft.com/office/officeart/2005/8/layout/hierarchy1"/>
    <dgm:cxn modelId="{FA3EBEF7-E4D2-4481-9B07-27FDB8453CAE}" type="presParOf" srcId="{835D9C54-7F88-4BE7-A2A1-7F063660771D}" destId="{65F49BF6-122E-4AF7-916E-2F58431BE61B}" srcOrd="1" destOrd="0" presId="urn:microsoft.com/office/officeart/2005/8/layout/hierarchy1"/>
    <dgm:cxn modelId="{6584271E-E1C5-4BB3-A6C2-467E00A6DCC3}" type="presParOf" srcId="{88CC2869-183C-4F3E-888E-117371E596E5}" destId="{8497B5EF-D5F7-4057-B7B8-B6311E38EC8B}" srcOrd="1" destOrd="0" presId="urn:microsoft.com/office/officeart/2005/8/layout/hierarchy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8EE8F97-5E55-4596-A6AA-3D7B06253E3B}">
      <dsp:nvSpPr>
        <dsp:cNvPr id="0" name=""/>
        <dsp:cNvSpPr/>
      </dsp:nvSpPr>
      <dsp:spPr>
        <a:xfrm>
          <a:off x="-5891098" y="-901550"/>
          <a:ext cx="7013276" cy="7013276"/>
        </a:xfrm>
        <a:prstGeom prst="blockArc">
          <a:avLst>
            <a:gd name="adj1" fmla="val 18900000"/>
            <a:gd name="adj2" fmla="val 2700000"/>
            <a:gd name="adj3" fmla="val 308"/>
          </a:avLst>
        </a:pr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53B3F0E-FEF9-4EF0-9EAD-6B2409F6F673}">
      <dsp:nvSpPr>
        <dsp:cNvPr id="0" name=""/>
        <dsp:cNvSpPr/>
      </dsp:nvSpPr>
      <dsp:spPr>
        <a:xfrm>
          <a:off x="432102" y="351701"/>
          <a:ext cx="7982106" cy="651480"/>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113" tIns="55880" rIns="55880" bIns="55880" numCol="1" spcCol="1270" anchor="ctr" anchorCtr="0">
          <a:noAutofit/>
        </a:bodyPr>
        <a:lstStyle/>
        <a:p>
          <a:pPr lvl="0" algn="ctr" defTabSz="977900">
            <a:lnSpc>
              <a:spcPct val="90000"/>
            </a:lnSpc>
            <a:spcBef>
              <a:spcPct val="0"/>
            </a:spcBef>
            <a:spcAft>
              <a:spcPct val="35000"/>
            </a:spcAft>
          </a:pPr>
          <a:r>
            <a:rPr lang="en-US" sz="2200" kern="1200" dirty="0">
              <a:solidFill>
                <a:srgbClr val="080808"/>
              </a:solidFill>
              <a:latin typeface="Times New Roman" panose="02020603050405020304" pitchFamily="18" charset="0"/>
              <a:cs typeface="Times New Roman" panose="02020603050405020304" pitchFamily="18" charset="0"/>
            </a:rPr>
            <a:t>TỔNG QUAN </a:t>
          </a:r>
          <a:r>
            <a:rPr lang="en-US" sz="2200" kern="1200">
              <a:solidFill>
                <a:srgbClr val="080808"/>
              </a:solidFill>
              <a:latin typeface="Times New Roman" panose="02020603050405020304" pitchFamily="18" charset="0"/>
              <a:cs typeface="Times New Roman" panose="02020603050405020304" pitchFamily="18" charset="0"/>
            </a:rPr>
            <a:t>VỀ </a:t>
          </a:r>
          <a:r>
            <a:rPr lang="en-US" sz="2200" kern="1200" smtClean="0">
              <a:solidFill>
                <a:srgbClr val="080808"/>
              </a:solidFill>
              <a:latin typeface="Times New Roman" panose="02020603050405020304" pitchFamily="18" charset="0"/>
              <a:cs typeface="Times New Roman" panose="02020603050405020304" pitchFamily="18" charset="0"/>
            </a:rPr>
            <a:t>ỨNG DỤNG KHCN CHO NÔNG NGHIỆP Ở TRONG VÀ NGOÀI NƯỚC</a:t>
          </a:r>
          <a:endParaRPr lang="en-US" sz="2200" kern="1200" dirty="0">
            <a:solidFill>
              <a:srgbClr val="080808"/>
            </a:solidFill>
            <a:latin typeface="Times New Roman" panose="02020603050405020304" pitchFamily="18" charset="0"/>
            <a:cs typeface="Times New Roman" panose="02020603050405020304" pitchFamily="18" charset="0"/>
          </a:endParaRPr>
        </a:p>
      </dsp:txBody>
      <dsp:txXfrm>
        <a:off x="432102" y="351701"/>
        <a:ext cx="7982106" cy="651480"/>
      </dsp:txXfrm>
    </dsp:sp>
    <dsp:sp modelId="{CE4E7977-D262-4624-8692-5BBDA68AF861}">
      <dsp:nvSpPr>
        <dsp:cNvPr id="0" name=""/>
        <dsp:cNvSpPr/>
      </dsp:nvSpPr>
      <dsp:spPr>
        <a:xfrm>
          <a:off x="83276" y="244096"/>
          <a:ext cx="814350" cy="814350"/>
        </a:xfrm>
        <a:prstGeom prst="ellipse">
          <a:avLst/>
        </a:prstGeom>
        <a:solidFill>
          <a:srgbClr val="FF9999"/>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E7F6374F-5EE2-41CF-9C11-57DD6D4DB5AE}">
      <dsp:nvSpPr>
        <dsp:cNvPr id="0" name=""/>
        <dsp:cNvSpPr/>
      </dsp:nvSpPr>
      <dsp:spPr>
        <a:xfrm>
          <a:off x="957283" y="1302439"/>
          <a:ext cx="7515275" cy="651480"/>
        </a:xfrm>
        <a:prstGeom prst="rect">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113" tIns="55880" rIns="55880" bIns="55880" numCol="1" spcCol="1270" anchor="ctr" anchorCtr="0">
          <a:noAutofit/>
        </a:bodyPr>
        <a:lstStyle/>
        <a:p>
          <a:pPr lvl="0" algn="ctr" defTabSz="977900">
            <a:lnSpc>
              <a:spcPct val="90000"/>
            </a:lnSpc>
            <a:spcBef>
              <a:spcPct val="0"/>
            </a:spcBef>
            <a:spcAft>
              <a:spcPct val="35000"/>
            </a:spcAft>
          </a:pPr>
          <a:r>
            <a:rPr lang="en-US" sz="2200" kern="1200" smtClean="0">
              <a:solidFill>
                <a:srgbClr val="080808"/>
              </a:solidFill>
              <a:latin typeface="Times New Roman" panose="02020603050405020304" pitchFamily="18" charset="0"/>
              <a:cs typeface="Times New Roman" panose="02020603050405020304" pitchFamily="18" charset="0"/>
            </a:rPr>
            <a:t>XÂY DỰNG HỆ THÔNG ĐIỀU KHIỂN CƠ CẤU CHẤP HÀNH</a:t>
          </a:r>
          <a:endParaRPr lang="en-US" sz="2200" kern="1200" dirty="0">
            <a:solidFill>
              <a:srgbClr val="080808"/>
            </a:solidFill>
            <a:latin typeface="Times New Roman" panose="02020603050405020304" pitchFamily="18" charset="0"/>
            <a:cs typeface="Times New Roman" panose="02020603050405020304" pitchFamily="18" charset="0"/>
          </a:endParaRPr>
        </a:p>
      </dsp:txBody>
      <dsp:txXfrm>
        <a:off x="957283" y="1302439"/>
        <a:ext cx="7515275" cy="651480"/>
      </dsp:txXfrm>
    </dsp:sp>
    <dsp:sp modelId="{3F8196DE-77C6-4212-A5B1-C5931A4603CE}">
      <dsp:nvSpPr>
        <dsp:cNvPr id="0" name=""/>
        <dsp:cNvSpPr/>
      </dsp:nvSpPr>
      <dsp:spPr>
        <a:xfrm>
          <a:off x="550108" y="1221004"/>
          <a:ext cx="814350" cy="814350"/>
        </a:xfrm>
        <a:prstGeom prst="ellipse">
          <a:avLst/>
        </a:prstGeom>
        <a:solidFill>
          <a:srgbClr val="FF9999"/>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BCD03396-59ED-4C62-BAC1-63B6C8D30746}">
      <dsp:nvSpPr>
        <dsp:cNvPr id="0" name=""/>
        <dsp:cNvSpPr/>
      </dsp:nvSpPr>
      <dsp:spPr>
        <a:xfrm>
          <a:off x="1100563" y="2279347"/>
          <a:ext cx="7371995" cy="651480"/>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113" tIns="55880" rIns="55880" bIns="55880" numCol="1" spcCol="1270" anchor="ctr" anchorCtr="0">
          <a:noAutofit/>
        </a:bodyPr>
        <a:lstStyle/>
        <a:p>
          <a:pPr lvl="0" algn="l" defTabSz="977900">
            <a:lnSpc>
              <a:spcPct val="90000"/>
            </a:lnSpc>
            <a:spcBef>
              <a:spcPct val="0"/>
            </a:spcBef>
            <a:spcAft>
              <a:spcPct val="35000"/>
            </a:spcAft>
          </a:pPr>
          <a:r>
            <a:rPr lang="en-US" sz="2200" kern="1200" smtClean="0">
              <a:solidFill>
                <a:srgbClr val="080808"/>
              </a:solidFill>
              <a:latin typeface="Times New Roman" panose="02020603050405020304" pitchFamily="18" charset="0"/>
              <a:cs typeface="Times New Roman" panose="02020603050405020304" pitchFamily="18" charset="0"/>
            </a:rPr>
            <a:t>TÍNH TOÁN VÀ THIẾT KẾ HỆ THỐNG</a:t>
          </a:r>
          <a:endParaRPr lang="en-US" sz="2200" kern="1200" dirty="0">
            <a:solidFill>
              <a:srgbClr val="080808"/>
            </a:solidFill>
            <a:latin typeface="Times New Roman" panose="02020603050405020304" pitchFamily="18" charset="0"/>
            <a:cs typeface="Times New Roman" panose="02020603050405020304" pitchFamily="18" charset="0"/>
          </a:endParaRPr>
        </a:p>
      </dsp:txBody>
      <dsp:txXfrm>
        <a:off x="1100563" y="2279347"/>
        <a:ext cx="7371995" cy="651480"/>
      </dsp:txXfrm>
    </dsp:sp>
    <dsp:sp modelId="{0B93B782-E606-4A93-96B3-65E9E790F854}">
      <dsp:nvSpPr>
        <dsp:cNvPr id="0" name=""/>
        <dsp:cNvSpPr/>
      </dsp:nvSpPr>
      <dsp:spPr>
        <a:xfrm>
          <a:off x="693388" y="2197912"/>
          <a:ext cx="814350" cy="814350"/>
        </a:xfrm>
        <a:prstGeom prst="ellipse">
          <a:avLst/>
        </a:prstGeom>
        <a:solidFill>
          <a:srgbClr val="FF9999"/>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DAD51E17-3182-46BC-9B25-418E4EFDE2E9}">
      <dsp:nvSpPr>
        <dsp:cNvPr id="0" name=""/>
        <dsp:cNvSpPr/>
      </dsp:nvSpPr>
      <dsp:spPr>
        <a:xfrm>
          <a:off x="957283" y="3256255"/>
          <a:ext cx="7515275" cy="651480"/>
        </a:xfrm>
        <a:prstGeom prst="rect">
          <a:avLst/>
        </a:prstGeom>
        <a:solidFill>
          <a:srgbClr val="FF990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113" tIns="55880" rIns="55880" bIns="55880" numCol="1" spcCol="1270" anchor="ctr" anchorCtr="0">
          <a:noAutofit/>
        </a:bodyPr>
        <a:lstStyle/>
        <a:p>
          <a:pPr lvl="0" algn="ctr" defTabSz="977900">
            <a:lnSpc>
              <a:spcPct val="90000"/>
            </a:lnSpc>
            <a:spcBef>
              <a:spcPct val="0"/>
            </a:spcBef>
            <a:spcAft>
              <a:spcPct val="35000"/>
            </a:spcAft>
          </a:pPr>
          <a:r>
            <a:rPr lang="en-US" sz="2200" kern="1200" smtClean="0">
              <a:solidFill>
                <a:srgbClr val="080808"/>
              </a:solidFill>
              <a:latin typeface="Times New Roman" panose="02020603050405020304" pitchFamily="18" charset="0"/>
              <a:cs typeface="Times New Roman" panose="02020603050405020304" pitchFamily="18" charset="0"/>
            </a:rPr>
            <a:t>XÂY DỰNG MÔ HÌNH THỰC NGHIỆM VÀ LẬP TRÌNH HỆ THỐNG</a:t>
          </a:r>
          <a:endParaRPr lang="en-US" sz="2200" kern="1200" dirty="0">
            <a:solidFill>
              <a:srgbClr val="080808"/>
            </a:solidFill>
            <a:latin typeface="Times New Roman" panose="02020603050405020304" pitchFamily="18" charset="0"/>
            <a:cs typeface="Times New Roman" panose="02020603050405020304" pitchFamily="18" charset="0"/>
          </a:endParaRPr>
        </a:p>
      </dsp:txBody>
      <dsp:txXfrm>
        <a:off x="957283" y="3256255"/>
        <a:ext cx="7515275" cy="651480"/>
      </dsp:txXfrm>
    </dsp:sp>
    <dsp:sp modelId="{21F61BFC-7E8D-48E7-881C-CC046C8B6385}">
      <dsp:nvSpPr>
        <dsp:cNvPr id="0" name=""/>
        <dsp:cNvSpPr/>
      </dsp:nvSpPr>
      <dsp:spPr>
        <a:xfrm>
          <a:off x="550108" y="3174820"/>
          <a:ext cx="814350" cy="814350"/>
        </a:xfrm>
        <a:prstGeom prst="ellipse">
          <a:avLst/>
        </a:prstGeom>
        <a:solidFill>
          <a:srgbClr val="FF9999"/>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 modelId="{8E59D87A-C814-4C3A-8B4C-09E200B12FAB}">
      <dsp:nvSpPr>
        <dsp:cNvPr id="0" name=""/>
        <dsp:cNvSpPr/>
      </dsp:nvSpPr>
      <dsp:spPr>
        <a:xfrm>
          <a:off x="490451" y="4233163"/>
          <a:ext cx="7982106" cy="651480"/>
        </a:xfrm>
        <a:prstGeom prst="rect">
          <a:avLst/>
        </a:prstGeom>
        <a:solidFill>
          <a:srgbClr val="92D050"/>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517113" tIns="55880" rIns="55880" bIns="55880" numCol="1" spcCol="1270" anchor="ctr" anchorCtr="0">
          <a:noAutofit/>
        </a:bodyPr>
        <a:lstStyle/>
        <a:p>
          <a:pPr lvl="0" algn="ctr" defTabSz="977900">
            <a:lnSpc>
              <a:spcPct val="90000"/>
            </a:lnSpc>
            <a:spcBef>
              <a:spcPct val="0"/>
            </a:spcBef>
            <a:spcAft>
              <a:spcPct val="35000"/>
            </a:spcAft>
          </a:pPr>
          <a:r>
            <a:rPr lang="en-US" sz="2200" kern="1200" smtClean="0">
              <a:solidFill>
                <a:srgbClr val="080808"/>
              </a:solidFill>
              <a:latin typeface="Times New Roman" panose="02020603050405020304" pitchFamily="18" charset="0"/>
              <a:cs typeface="Times New Roman" panose="02020603050405020304" pitchFamily="18" charset="0"/>
            </a:rPr>
            <a:t>KẾT LUẬN</a:t>
          </a:r>
          <a:endParaRPr lang="en-US" sz="2200" kern="1200" dirty="0">
            <a:solidFill>
              <a:srgbClr val="080808"/>
            </a:solidFill>
            <a:latin typeface="Times New Roman" panose="02020603050405020304" pitchFamily="18" charset="0"/>
            <a:cs typeface="Times New Roman" panose="02020603050405020304" pitchFamily="18" charset="0"/>
          </a:endParaRPr>
        </a:p>
      </dsp:txBody>
      <dsp:txXfrm>
        <a:off x="490451" y="4233163"/>
        <a:ext cx="7982106" cy="651480"/>
      </dsp:txXfrm>
    </dsp:sp>
    <dsp:sp modelId="{DF7073A0-714B-4FD2-9034-8D99BCA3708E}">
      <dsp:nvSpPr>
        <dsp:cNvPr id="0" name=""/>
        <dsp:cNvSpPr/>
      </dsp:nvSpPr>
      <dsp:spPr>
        <a:xfrm>
          <a:off x="83276" y="4151728"/>
          <a:ext cx="814350" cy="814350"/>
        </a:xfrm>
        <a:prstGeom prst="ellipse">
          <a:avLst/>
        </a:prstGeom>
        <a:solidFill>
          <a:srgbClr val="FF9999"/>
        </a:solidFill>
        <a:ln w="25400" cap="flat" cmpd="sng" algn="ctr">
          <a:solidFill>
            <a:srgbClr val="C00000"/>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9020B4C7-54A2-44B4-BBDF-DC6F06C878BB}">
      <dsp:nvSpPr>
        <dsp:cNvPr id="0" name=""/>
        <dsp:cNvSpPr/>
      </dsp:nvSpPr>
      <dsp:spPr>
        <a:xfrm rot="16200000">
          <a:off x="755650" y="-755650"/>
          <a:ext cx="2565399" cy="4076700"/>
        </a:xfrm>
        <a:prstGeom prst="round1Rect">
          <a:avLst/>
        </a:prstGeom>
        <a:gradFill rotWithShape="0">
          <a:gsLst>
            <a:gs pos="0">
              <a:schemeClr val="accent2">
                <a:alpha val="90000"/>
                <a:hueOff val="0"/>
                <a:satOff val="0"/>
                <a:lumOff val="0"/>
                <a:alphaOff val="0"/>
                <a:tint val="98000"/>
                <a:shade val="25000"/>
                <a:satMod val="250000"/>
              </a:schemeClr>
            </a:gs>
            <a:gs pos="68000">
              <a:schemeClr val="accent2">
                <a:alpha val="90000"/>
                <a:hueOff val="0"/>
                <a:satOff val="0"/>
                <a:lumOff val="0"/>
                <a:alphaOff val="0"/>
                <a:tint val="86000"/>
                <a:satMod val="115000"/>
              </a:schemeClr>
            </a:gs>
            <a:gs pos="100000">
              <a:schemeClr val="accent2">
                <a:alpha val="90000"/>
                <a:hueOff val="0"/>
                <a:satOff val="0"/>
                <a:lumOff val="0"/>
                <a:alphaOff val="0"/>
                <a:tint val="50000"/>
                <a:satMod val="150000"/>
              </a:schemeClr>
            </a:gs>
          </a:gsLst>
          <a:path path="circle">
            <a:fillToRect l="50000" t="130000" r="50000" b="-30000"/>
          </a:path>
        </a:gradFill>
        <a:ln>
          <a:noFill/>
        </a:ln>
        <a:effectLst>
          <a:outerShdw blurRad="57150" dist="38100" dir="5400000" algn="ctr" rotWithShape="0">
            <a:schemeClr val="accent2">
              <a:alpha val="90000"/>
              <a:hueOff val="0"/>
              <a:satOff val="0"/>
              <a:lumOff val="0"/>
              <a:alphaOff val="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216000" rIns="170688" bIns="216000" numCol="1" spcCol="1270" anchor="b" anchorCtr="0">
          <a:noAutofit/>
        </a:bodyPr>
        <a:lstStyle/>
        <a:p>
          <a:pPr lvl="0" algn="ctr" defTabSz="1066800">
            <a:lnSpc>
              <a:spcPct val="90000"/>
            </a:lnSpc>
            <a:spcBef>
              <a:spcPct val="0"/>
            </a:spcBef>
            <a:spcAft>
              <a:spcPct val="35000"/>
            </a:spcAft>
          </a:pPr>
          <a:r>
            <a:rPr lang="en-US" sz="2400" kern="1200" smtClean="0">
              <a:solidFill>
                <a:schemeClr val="tx1"/>
              </a:solidFill>
              <a:latin typeface="Times New Roman" panose="02020603050405020304" pitchFamily="18" charset="0"/>
              <a:cs typeface="Times New Roman" panose="02020603050405020304" pitchFamily="18" charset="0"/>
            </a:rPr>
            <a:t>Mạng lưới đồng nhất để dễ dàng quản lý hoạt động của một ngành công nghiệp, giao thông, dịch vụ,…..</a:t>
          </a:r>
          <a:endParaRPr lang="en-US" sz="2400" kern="1200">
            <a:solidFill>
              <a:schemeClr val="tx1"/>
            </a:solidFill>
            <a:latin typeface="Times New Roman" panose="02020603050405020304" pitchFamily="18" charset="0"/>
            <a:cs typeface="Times New Roman" panose="02020603050405020304" pitchFamily="18" charset="0"/>
          </a:endParaRPr>
        </a:p>
      </dsp:txBody>
      <dsp:txXfrm rot="5400000">
        <a:off x="-1" y="1"/>
        <a:ext cx="4076700" cy="1924050"/>
      </dsp:txXfrm>
    </dsp:sp>
    <dsp:sp modelId="{AE246497-4951-4ED1-AB73-B7BDD63BE7C3}">
      <dsp:nvSpPr>
        <dsp:cNvPr id="0" name=""/>
        <dsp:cNvSpPr/>
      </dsp:nvSpPr>
      <dsp:spPr>
        <a:xfrm>
          <a:off x="4076700" y="0"/>
          <a:ext cx="4076700" cy="2565399"/>
        </a:xfrm>
        <a:prstGeom prst="round1Rect">
          <a:avLst/>
        </a:prstGeom>
        <a:gradFill rotWithShape="0">
          <a:gsLst>
            <a:gs pos="0">
              <a:schemeClr val="accent2">
                <a:alpha val="90000"/>
                <a:hueOff val="0"/>
                <a:satOff val="0"/>
                <a:lumOff val="0"/>
                <a:alphaOff val="-13333"/>
                <a:tint val="98000"/>
                <a:shade val="25000"/>
                <a:satMod val="250000"/>
              </a:schemeClr>
            </a:gs>
            <a:gs pos="68000">
              <a:schemeClr val="accent2">
                <a:alpha val="90000"/>
                <a:hueOff val="0"/>
                <a:satOff val="0"/>
                <a:lumOff val="0"/>
                <a:alphaOff val="-13333"/>
                <a:tint val="86000"/>
                <a:satMod val="115000"/>
              </a:schemeClr>
            </a:gs>
            <a:gs pos="100000">
              <a:schemeClr val="accent2">
                <a:alpha val="90000"/>
                <a:hueOff val="0"/>
                <a:satOff val="0"/>
                <a:lumOff val="0"/>
                <a:alphaOff val="-13333"/>
                <a:tint val="50000"/>
                <a:satMod val="150000"/>
              </a:schemeClr>
            </a:gs>
          </a:gsLst>
          <a:path path="circle">
            <a:fillToRect l="50000" t="130000" r="50000" b="-30000"/>
          </a:path>
        </a:gradFill>
        <a:ln>
          <a:noFill/>
        </a:ln>
        <a:effectLst>
          <a:outerShdw blurRad="57150" dist="38100" dir="5400000" algn="ctr" rotWithShape="0">
            <a:schemeClr val="accent2">
              <a:alpha val="90000"/>
              <a:hueOff val="0"/>
              <a:satOff val="0"/>
              <a:lumOff val="0"/>
              <a:alphaOff val="-13333"/>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ctr" anchorCtr="0">
          <a:noAutofit/>
        </a:bodyPr>
        <a:lstStyle/>
        <a:p>
          <a:pPr lvl="0" algn="ctr" defTabSz="1066800">
            <a:lnSpc>
              <a:spcPct val="90000"/>
            </a:lnSpc>
            <a:spcBef>
              <a:spcPct val="0"/>
            </a:spcBef>
            <a:spcAft>
              <a:spcPct val="35000"/>
            </a:spcAft>
          </a:pPr>
          <a:r>
            <a:rPr lang="en-US" sz="2400" kern="1200" smtClean="0">
              <a:solidFill>
                <a:schemeClr val="tx1"/>
              </a:solidFill>
              <a:latin typeface="Times New Roman" panose="02020603050405020304" pitchFamily="18" charset="0"/>
              <a:cs typeface="Times New Roman" panose="02020603050405020304" pitchFamily="18" charset="0"/>
            </a:rPr>
            <a:t>Phát triển từ sự hội tụ của công nghệ không dây, công nghệ vi cơ điện tử và Internet</a:t>
          </a:r>
          <a:endParaRPr lang="en-US" sz="2400" kern="1200">
            <a:solidFill>
              <a:schemeClr val="tx1"/>
            </a:solidFill>
            <a:latin typeface="Times New Roman" panose="02020603050405020304" pitchFamily="18" charset="0"/>
            <a:cs typeface="Times New Roman" panose="02020603050405020304" pitchFamily="18" charset="0"/>
          </a:endParaRPr>
        </a:p>
      </dsp:txBody>
      <dsp:txXfrm>
        <a:off x="4076700" y="0"/>
        <a:ext cx="4076700" cy="1924050"/>
      </dsp:txXfrm>
    </dsp:sp>
    <dsp:sp modelId="{8AB1D8B8-2638-4149-A3B6-BA143FD4DBB0}">
      <dsp:nvSpPr>
        <dsp:cNvPr id="0" name=""/>
        <dsp:cNvSpPr/>
      </dsp:nvSpPr>
      <dsp:spPr>
        <a:xfrm rot="10800000">
          <a:off x="0" y="2565399"/>
          <a:ext cx="4076700" cy="2565399"/>
        </a:xfrm>
        <a:prstGeom prst="round1Rect">
          <a:avLst/>
        </a:prstGeom>
        <a:gradFill rotWithShape="0">
          <a:gsLst>
            <a:gs pos="0">
              <a:schemeClr val="accent2">
                <a:alpha val="90000"/>
                <a:hueOff val="0"/>
                <a:satOff val="0"/>
                <a:lumOff val="0"/>
                <a:alphaOff val="-26667"/>
                <a:tint val="98000"/>
                <a:shade val="25000"/>
                <a:satMod val="250000"/>
              </a:schemeClr>
            </a:gs>
            <a:gs pos="68000">
              <a:schemeClr val="accent2">
                <a:alpha val="90000"/>
                <a:hueOff val="0"/>
                <a:satOff val="0"/>
                <a:lumOff val="0"/>
                <a:alphaOff val="-26667"/>
                <a:tint val="86000"/>
                <a:satMod val="115000"/>
              </a:schemeClr>
            </a:gs>
            <a:gs pos="100000">
              <a:schemeClr val="accent2">
                <a:alpha val="90000"/>
                <a:hueOff val="0"/>
                <a:satOff val="0"/>
                <a:lumOff val="0"/>
                <a:alphaOff val="-26667"/>
                <a:tint val="50000"/>
                <a:satMod val="150000"/>
              </a:schemeClr>
            </a:gs>
          </a:gsLst>
          <a:path path="circle">
            <a:fillToRect l="50000" t="130000" r="50000" b="-30000"/>
          </a:path>
        </a:gradFill>
        <a:ln>
          <a:noFill/>
        </a:ln>
        <a:effectLst>
          <a:outerShdw blurRad="57150" dist="38100" dir="5400000" algn="ctr" rotWithShape="0">
            <a:schemeClr val="accent2">
              <a:alpha val="90000"/>
              <a:hueOff val="0"/>
              <a:satOff val="0"/>
              <a:lumOff val="0"/>
              <a:alphaOff val="-26667"/>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36000" rIns="170688" bIns="36000" numCol="1" spcCol="1270" anchor="t" anchorCtr="0">
          <a:noAutofit/>
        </a:bodyPr>
        <a:lstStyle/>
        <a:p>
          <a:pPr lvl="0" algn="ctr" defTabSz="1066800">
            <a:lnSpc>
              <a:spcPct val="100000"/>
            </a:lnSpc>
            <a:spcBef>
              <a:spcPct val="0"/>
            </a:spcBef>
            <a:spcAft>
              <a:spcPct val="35000"/>
            </a:spcAft>
          </a:pPr>
          <a:r>
            <a:rPr lang="en-US" sz="2400" kern="1200" smtClean="0">
              <a:solidFill>
                <a:schemeClr val="tx1"/>
              </a:solidFill>
              <a:latin typeface="Times New Roman" panose="02020603050405020304" pitchFamily="18" charset="0"/>
              <a:cs typeface="Times New Roman" panose="02020603050405020304" pitchFamily="18" charset="0"/>
            </a:rPr>
            <a:t>Có khả năm truyền tải, trao đổi thông tin qua mạng duy nhất mà không cần tương tác trực tiếp</a:t>
          </a:r>
          <a:endParaRPr lang="en-US" sz="2400" kern="1200">
            <a:solidFill>
              <a:schemeClr val="tx1"/>
            </a:solidFill>
            <a:latin typeface="Times New Roman" panose="02020603050405020304" pitchFamily="18" charset="0"/>
            <a:cs typeface="Times New Roman" panose="02020603050405020304" pitchFamily="18" charset="0"/>
          </a:endParaRPr>
        </a:p>
      </dsp:txBody>
      <dsp:txXfrm rot="10800000">
        <a:off x="0" y="3206749"/>
        <a:ext cx="4076700" cy="1924050"/>
      </dsp:txXfrm>
    </dsp:sp>
    <dsp:sp modelId="{C8C7E565-6D6C-4AA0-A943-450E7CB00012}">
      <dsp:nvSpPr>
        <dsp:cNvPr id="0" name=""/>
        <dsp:cNvSpPr/>
      </dsp:nvSpPr>
      <dsp:spPr>
        <a:xfrm rot="5400000">
          <a:off x="4832349" y="1809750"/>
          <a:ext cx="2565399" cy="4076700"/>
        </a:xfrm>
        <a:prstGeom prst="round1Rect">
          <a:avLst/>
        </a:prstGeom>
        <a:gradFill rotWithShape="0">
          <a:gsLst>
            <a:gs pos="0">
              <a:schemeClr val="accent2">
                <a:alpha val="90000"/>
                <a:hueOff val="0"/>
                <a:satOff val="0"/>
                <a:lumOff val="0"/>
                <a:alphaOff val="-40000"/>
                <a:tint val="98000"/>
                <a:shade val="25000"/>
                <a:satMod val="250000"/>
              </a:schemeClr>
            </a:gs>
            <a:gs pos="68000">
              <a:schemeClr val="accent2">
                <a:alpha val="90000"/>
                <a:hueOff val="0"/>
                <a:satOff val="0"/>
                <a:lumOff val="0"/>
                <a:alphaOff val="-40000"/>
                <a:tint val="86000"/>
                <a:satMod val="115000"/>
              </a:schemeClr>
            </a:gs>
            <a:gs pos="100000">
              <a:schemeClr val="accent2">
                <a:alpha val="90000"/>
                <a:hueOff val="0"/>
                <a:satOff val="0"/>
                <a:lumOff val="0"/>
                <a:alphaOff val="-40000"/>
                <a:tint val="50000"/>
                <a:satMod val="150000"/>
              </a:schemeClr>
            </a:gs>
          </a:gsLst>
          <a:path path="circle">
            <a:fillToRect l="50000" t="130000" r="50000" b="-30000"/>
          </a:path>
        </a:gradFill>
        <a:ln>
          <a:noFill/>
        </a:ln>
        <a:effectLst>
          <a:outerShdw blurRad="57150" dist="38100" dir="5400000" algn="ctr" rotWithShape="0">
            <a:schemeClr val="accent2">
              <a:alpha val="90000"/>
              <a:hueOff val="0"/>
              <a:satOff val="0"/>
              <a:lumOff val="0"/>
              <a:alphaOff val="-40000"/>
              <a:shade val="9000"/>
              <a:satMod val="105000"/>
              <a:alpha val="48000"/>
            </a:schemeClr>
          </a:outerShdw>
        </a:effectLst>
        <a:scene3d>
          <a:camera prst="orthographicFront"/>
          <a:lightRig rig="threePt" dir="t">
            <a:rot lat="0" lon="0" rev="7500000"/>
          </a:lightRig>
        </a:scene3d>
        <a:sp3d prstMaterial="plastic">
          <a:bevelT w="127000" h="25400" prst="relaxedInset"/>
        </a:sp3d>
      </dsp:spPr>
      <dsp:style>
        <a:lnRef idx="0">
          <a:scrgbClr r="0" g="0" b="0"/>
        </a:lnRef>
        <a:fillRef idx="3">
          <a:scrgbClr r="0" g="0" b="0"/>
        </a:fillRef>
        <a:effectRef idx="2">
          <a:scrgbClr r="0" g="0" b="0"/>
        </a:effectRef>
        <a:fontRef idx="minor">
          <a:schemeClr val="lt1"/>
        </a:fontRef>
      </dsp:style>
      <dsp:txBody>
        <a:bodyPr spcFirstLastPara="0" vert="horz" wrap="square" lIns="170688" tIns="170688" rIns="170688" bIns="170688" numCol="1" spcCol="1270" anchor="t" anchorCtr="0">
          <a:noAutofit/>
        </a:bodyPr>
        <a:lstStyle/>
        <a:p>
          <a:pPr lvl="0" algn="ctr" defTabSz="1066800">
            <a:lnSpc>
              <a:spcPct val="90000"/>
            </a:lnSpc>
            <a:spcBef>
              <a:spcPct val="0"/>
            </a:spcBef>
            <a:spcAft>
              <a:spcPct val="35000"/>
            </a:spcAft>
          </a:pPr>
          <a:r>
            <a:rPr lang="en-US" sz="2400" kern="1200" smtClean="0">
              <a:solidFill>
                <a:schemeClr val="tx1"/>
              </a:solidFill>
              <a:latin typeface="Times New Roman" panose="02020603050405020304" pitchFamily="18" charset="0"/>
              <a:cs typeface="Times New Roman" panose="02020603050405020304" pitchFamily="18" charset="0"/>
            </a:rPr>
            <a:t>Một số lĩnh vực áp dụng: Nhà thông minh, Thiết bị cá nhân, quản lý môi trường, giao thông, mua sắm thông minh…</a:t>
          </a:r>
          <a:endParaRPr lang="en-US" sz="2400" kern="1200">
            <a:solidFill>
              <a:schemeClr val="tx1"/>
            </a:solidFill>
            <a:latin typeface="Times New Roman" panose="02020603050405020304" pitchFamily="18" charset="0"/>
            <a:cs typeface="Times New Roman" panose="02020603050405020304" pitchFamily="18" charset="0"/>
          </a:endParaRPr>
        </a:p>
      </dsp:txBody>
      <dsp:txXfrm rot="-5400000">
        <a:off x="4076699" y="3206749"/>
        <a:ext cx="4076700" cy="1924050"/>
      </dsp:txXfrm>
    </dsp:sp>
    <dsp:sp modelId="{71591041-2D7F-4AE4-B811-EC530944D312}">
      <dsp:nvSpPr>
        <dsp:cNvPr id="0" name=""/>
        <dsp:cNvSpPr/>
      </dsp:nvSpPr>
      <dsp:spPr>
        <a:xfrm>
          <a:off x="2853689" y="1924049"/>
          <a:ext cx="2446020" cy="1282699"/>
        </a:xfrm>
        <a:prstGeom prst="roundRect">
          <a:avLst/>
        </a:prstGeom>
        <a:solidFill>
          <a:schemeClr val="accent2">
            <a:tint val="40000"/>
            <a:hueOff val="0"/>
            <a:satOff val="0"/>
            <a:lumOff val="0"/>
            <a:alphaOff val="0"/>
          </a:schemeClr>
        </a:solidFill>
        <a:ln>
          <a:noFill/>
        </a:ln>
        <a:effectLst>
          <a:outerShdw blurRad="57150" dist="38100" dir="5400000" algn="ctr" rotWithShape="0">
            <a:schemeClr val="accent2">
              <a:tint val="40000"/>
              <a:hueOff val="0"/>
              <a:satOff val="0"/>
              <a:lumOff val="0"/>
              <a:alphaOff val="0"/>
              <a:shade val="9000"/>
              <a:satMod val="105000"/>
              <a:alpha val="48000"/>
            </a:schemeClr>
          </a:outerShdw>
        </a:effectLst>
        <a:scene3d>
          <a:camera prst="orthographicFront"/>
          <a:lightRig rig="threePt" dir="t">
            <a:rot lat="0" lon="0" rev="7500000"/>
          </a:lightRig>
        </a:scene3d>
        <a:sp3d z="152400" extrusionH="63500" prstMaterial="matte">
          <a:bevelT w="50800" h="190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en-US" sz="2400" kern="1200" smtClean="0"/>
            <a:t>IoT là gì</a:t>
          </a:r>
          <a:endParaRPr lang="en-US" sz="2400" kern="1200"/>
        </a:p>
      </dsp:txBody>
      <dsp:txXfrm>
        <a:off x="2916305" y="1986665"/>
        <a:ext cx="2320788" cy="1157467"/>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9954674-6E16-4A60-B32D-5D70A0DE9FBA}">
      <dsp:nvSpPr>
        <dsp:cNvPr id="0" name=""/>
        <dsp:cNvSpPr/>
      </dsp:nvSpPr>
      <dsp:spPr>
        <a:xfrm>
          <a:off x="7344916" y="3567381"/>
          <a:ext cx="91440" cy="640374"/>
        </a:xfrm>
        <a:custGeom>
          <a:avLst/>
          <a:gdLst/>
          <a:ahLst/>
          <a:cxnLst/>
          <a:rect l="0" t="0" r="0" b="0"/>
          <a:pathLst>
            <a:path>
              <a:moveTo>
                <a:pt x="45720" y="0"/>
              </a:moveTo>
              <a:lnTo>
                <a:pt x="45720" y="6403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0BB397E-B4FA-4D24-99B4-C24D5133E1E0}">
      <dsp:nvSpPr>
        <dsp:cNvPr id="0" name=""/>
        <dsp:cNvSpPr/>
      </dsp:nvSpPr>
      <dsp:spPr>
        <a:xfrm>
          <a:off x="5106824" y="1528825"/>
          <a:ext cx="2283811" cy="640374"/>
        </a:xfrm>
        <a:custGeom>
          <a:avLst/>
          <a:gdLst/>
          <a:ahLst/>
          <a:cxnLst/>
          <a:rect l="0" t="0" r="0" b="0"/>
          <a:pathLst>
            <a:path>
              <a:moveTo>
                <a:pt x="0" y="0"/>
              </a:moveTo>
              <a:lnTo>
                <a:pt x="0" y="436396"/>
              </a:lnTo>
              <a:lnTo>
                <a:pt x="2283811" y="436396"/>
              </a:lnTo>
              <a:lnTo>
                <a:pt x="2283811" y="6403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85A806E-FC75-4256-8D42-C34CFF7663F7}">
      <dsp:nvSpPr>
        <dsp:cNvPr id="0" name=""/>
        <dsp:cNvSpPr/>
      </dsp:nvSpPr>
      <dsp:spPr>
        <a:xfrm>
          <a:off x="2812620" y="3567381"/>
          <a:ext cx="1493986" cy="640374"/>
        </a:xfrm>
        <a:custGeom>
          <a:avLst/>
          <a:gdLst/>
          <a:ahLst/>
          <a:cxnLst/>
          <a:rect l="0" t="0" r="0" b="0"/>
          <a:pathLst>
            <a:path>
              <a:moveTo>
                <a:pt x="0" y="0"/>
              </a:moveTo>
              <a:lnTo>
                <a:pt x="0" y="436396"/>
              </a:lnTo>
              <a:lnTo>
                <a:pt x="1493986" y="436396"/>
              </a:lnTo>
              <a:lnTo>
                <a:pt x="1493986" y="6403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8AEEC15E-7EAD-4E9E-AFA2-44CF5242A047}">
      <dsp:nvSpPr>
        <dsp:cNvPr id="0" name=""/>
        <dsp:cNvSpPr/>
      </dsp:nvSpPr>
      <dsp:spPr>
        <a:xfrm>
          <a:off x="1251345" y="3567381"/>
          <a:ext cx="1561275" cy="640374"/>
        </a:xfrm>
        <a:custGeom>
          <a:avLst/>
          <a:gdLst/>
          <a:ahLst/>
          <a:cxnLst/>
          <a:rect l="0" t="0" r="0" b="0"/>
          <a:pathLst>
            <a:path>
              <a:moveTo>
                <a:pt x="1561275" y="0"/>
              </a:moveTo>
              <a:lnTo>
                <a:pt x="1561275" y="436396"/>
              </a:lnTo>
              <a:lnTo>
                <a:pt x="0" y="436396"/>
              </a:lnTo>
              <a:lnTo>
                <a:pt x="0" y="640374"/>
              </a:lnTo>
            </a:path>
          </a:pathLst>
        </a:custGeom>
        <a:noFill/>
        <a:ln w="2540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2B37C45E-7E21-4DBE-8AF4-46EE9DB7339C}">
      <dsp:nvSpPr>
        <dsp:cNvPr id="0" name=""/>
        <dsp:cNvSpPr/>
      </dsp:nvSpPr>
      <dsp:spPr>
        <a:xfrm>
          <a:off x="2812620" y="1528825"/>
          <a:ext cx="2294204" cy="640374"/>
        </a:xfrm>
        <a:custGeom>
          <a:avLst/>
          <a:gdLst/>
          <a:ahLst/>
          <a:cxnLst/>
          <a:rect l="0" t="0" r="0" b="0"/>
          <a:pathLst>
            <a:path>
              <a:moveTo>
                <a:pt x="2294204" y="0"/>
              </a:moveTo>
              <a:lnTo>
                <a:pt x="2294204" y="436396"/>
              </a:lnTo>
              <a:lnTo>
                <a:pt x="0" y="436396"/>
              </a:lnTo>
              <a:lnTo>
                <a:pt x="0" y="64037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EF2E3C9C-9D38-4C22-88DA-E04A827282C4}">
      <dsp:nvSpPr>
        <dsp:cNvPr id="0" name=""/>
        <dsp:cNvSpPr/>
      </dsp:nvSpPr>
      <dsp:spPr>
        <a:xfrm>
          <a:off x="4005894" y="130644"/>
          <a:ext cx="2201860"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D82C3760-C2DE-4221-8F42-E3AC8B469CCA}">
      <dsp:nvSpPr>
        <dsp:cNvPr id="0" name=""/>
        <dsp:cNvSpPr/>
      </dsp:nvSpPr>
      <dsp:spPr>
        <a:xfrm>
          <a:off x="4250545" y="363063"/>
          <a:ext cx="2201860"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latin typeface="Times New Roman" panose="02020603050405020304" pitchFamily="18" charset="0"/>
              <a:cs typeface="Times New Roman" panose="02020603050405020304" pitchFamily="18" charset="0"/>
            </a:rPr>
            <a:t>1.3 WEB KẾT NỐI</a:t>
          </a:r>
          <a:endParaRPr lang="en-US" sz="2000" kern="1200">
            <a:latin typeface="Times New Roman" panose="02020603050405020304" pitchFamily="18" charset="0"/>
            <a:cs typeface="Times New Roman" panose="02020603050405020304" pitchFamily="18" charset="0"/>
          </a:endParaRPr>
        </a:p>
      </dsp:txBody>
      <dsp:txXfrm>
        <a:off x="4291496" y="404014"/>
        <a:ext cx="2119958" cy="1316279"/>
      </dsp:txXfrm>
    </dsp:sp>
    <dsp:sp modelId="{3967BA15-58CE-4059-98A2-C35F3F5453F6}">
      <dsp:nvSpPr>
        <dsp:cNvPr id="0" name=""/>
        <dsp:cNvSpPr/>
      </dsp:nvSpPr>
      <dsp:spPr>
        <a:xfrm>
          <a:off x="1603843" y="2169200"/>
          <a:ext cx="2417554"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C7D05641-4723-42AB-80AA-A7EDD2C8A395}">
      <dsp:nvSpPr>
        <dsp:cNvPr id="0" name=""/>
        <dsp:cNvSpPr/>
      </dsp:nvSpPr>
      <dsp:spPr>
        <a:xfrm>
          <a:off x="1848494" y="2401618"/>
          <a:ext cx="2417554"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latin typeface="Times New Roman" panose="02020603050405020304" pitchFamily="18" charset="0"/>
              <a:cs typeface="Times New Roman" panose="02020603050405020304" pitchFamily="18" charset="0"/>
            </a:rPr>
            <a:t>1.3.1 WEBSITE</a:t>
          </a:r>
          <a:endParaRPr lang="en-US" sz="2000" kern="1200">
            <a:latin typeface="Times New Roman" panose="02020603050405020304" pitchFamily="18" charset="0"/>
            <a:cs typeface="Times New Roman" panose="02020603050405020304" pitchFamily="18" charset="0"/>
          </a:endParaRPr>
        </a:p>
      </dsp:txBody>
      <dsp:txXfrm>
        <a:off x="1889445" y="2442569"/>
        <a:ext cx="2335652" cy="1316279"/>
      </dsp:txXfrm>
    </dsp:sp>
    <dsp:sp modelId="{0A0CB45B-345C-4BDA-9273-1EFA397A9480}">
      <dsp:nvSpPr>
        <dsp:cNvPr id="0" name=""/>
        <dsp:cNvSpPr/>
      </dsp:nvSpPr>
      <dsp:spPr>
        <a:xfrm>
          <a:off x="2009" y="4207755"/>
          <a:ext cx="2498670"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BAD12D3F-19FA-4D35-9983-71A449667399}">
      <dsp:nvSpPr>
        <dsp:cNvPr id="0" name=""/>
        <dsp:cNvSpPr/>
      </dsp:nvSpPr>
      <dsp:spPr>
        <a:xfrm>
          <a:off x="246661" y="4440174"/>
          <a:ext cx="2498670"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dirty="0" smtClean="0">
              <a:latin typeface="Times New Roman" panose="02020603050405020304" pitchFamily="18" charset="0"/>
              <a:cs typeface="Times New Roman" panose="02020603050405020304" pitchFamily="18" charset="0"/>
            </a:rPr>
            <a:t>Website </a:t>
          </a:r>
          <a:r>
            <a:rPr lang="en-US" sz="1800" kern="1200" dirty="0" err="1" smtClean="0">
              <a:latin typeface="Times New Roman" panose="02020603050405020304" pitchFamily="18" charset="0"/>
              <a:cs typeface="Times New Roman" panose="02020603050405020304" pitchFamily="18" charset="0"/>
            </a:rPr>
            <a:t>tĩnh</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Dùng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ngôn</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ngữ</a:t>
          </a:r>
          <a:r>
            <a:rPr lang="en-US" sz="1800" kern="1200" dirty="0" smtClean="0">
              <a:latin typeface="Times New Roman" panose="02020603050405020304" pitchFamily="18" charset="0"/>
              <a:cs typeface="Times New Roman" panose="02020603050405020304" pitchFamily="18" charset="0"/>
            </a:rPr>
            <a:t> HTML, </a:t>
          </a:r>
          <a:r>
            <a:rPr lang="en-US" sz="1800" kern="1200" dirty="0" err="1" smtClean="0">
              <a:latin typeface="Times New Roman" panose="02020603050405020304" pitchFamily="18" charset="0"/>
              <a:cs typeface="Times New Roman" panose="02020603050405020304" pitchFamily="18" charset="0"/>
            </a:rPr>
            <a:t>người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dùng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không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thể</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tương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tác</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với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trang</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sau</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khi</a:t>
          </a:r>
          <a:r>
            <a:rPr lang="en-US" sz="1800" kern="1200" dirty="0" smtClean="0">
              <a:latin typeface="Times New Roman" panose="02020603050405020304" pitchFamily="18" charset="0"/>
              <a:cs typeface="Times New Roman" panose="02020603050405020304" pitchFamily="18" charset="0"/>
            </a:rPr>
            <a:t> </a:t>
          </a:r>
          <a:r>
            <a:rPr lang="en-US" sz="1800" kern="1200" dirty="0" err="1" smtClean="0">
              <a:latin typeface="Times New Roman" panose="02020603050405020304" pitchFamily="18" charset="0"/>
              <a:cs typeface="Times New Roman" panose="02020603050405020304" pitchFamily="18" charset="0"/>
            </a:rPr>
            <a:t>tải</a:t>
          </a:r>
          <a:endParaRPr lang="en-US" sz="1800" kern="1200" dirty="0">
            <a:latin typeface="Times New Roman" panose="02020603050405020304" pitchFamily="18" charset="0"/>
            <a:cs typeface="Times New Roman" panose="02020603050405020304" pitchFamily="18" charset="0"/>
          </a:endParaRPr>
        </a:p>
      </dsp:txBody>
      <dsp:txXfrm>
        <a:off x="287612" y="4481125"/>
        <a:ext cx="2416768" cy="1316279"/>
      </dsp:txXfrm>
    </dsp:sp>
    <dsp:sp modelId="{F3EE2137-D176-4091-9AC1-1E98ECFF5E51}">
      <dsp:nvSpPr>
        <dsp:cNvPr id="0" name=""/>
        <dsp:cNvSpPr/>
      </dsp:nvSpPr>
      <dsp:spPr>
        <a:xfrm>
          <a:off x="2989982" y="4207755"/>
          <a:ext cx="2633248"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59836C73-B94C-45D8-88D2-52AAA4C506DC}">
      <dsp:nvSpPr>
        <dsp:cNvPr id="0" name=""/>
        <dsp:cNvSpPr/>
      </dsp:nvSpPr>
      <dsp:spPr>
        <a:xfrm>
          <a:off x="3234634" y="4440174"/>
          <a:ext cx="2633248"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Website động = Website tĩnh + Phần mềm mở rộng + Database </a:t>
          </a:r>
          <a:endParaRPr lang="en-US" sz="1800" kern="1200">
            <a:latin typeface="Times New Roman" panose="02020603050405020304" pitchFamily="18" charset="0"/>
            <a:cs typeface="Times New Roman" panose="02020603050405020304" pitchFamily="18" charset="0"/>
          </a:endParaRPr>
        </a:p>
      </dsp:txBody>
      <dsp:txXfrm>
        <a:off x="3275585" y="4481125"/>
        <a:ext cx="2551346" cy="1316279"/>
      </dsp:txXfrm>
    </dsp:sp>
    <dsp:sp modelId="{9BA5A759-9AB4-4D8E-A7DE-B654CC26B540}">
      <dsp:nvSpPr>
        <dsp:cNvPr id="0" name=""/>
        <dsp:cNvSpPr/>
      </dsp:nvSpPr>
      <dsp:spPr>
        <a:xfrm>
          <a:off x="6171466" y="2169200"/>
          <a:ext cx="2438339"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24D4403-E9E5-4C02-B28D-15B9B2E26F8B}">
      <dsp:nvSpPr>
        <dsp:cNvPr id="0" name=""/>
        <dsp:cNvSpPr/>
      </dsp:nvSpPr>
      <dsp:spPr>
        <a:xfrm>
          <a:off x="6416117" y="2401618"/>
          <a:ext cx="2438339"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76200" tIns="76200" rIns="76200" bIns="76200" numCol="1" spcCol="1270" anchor="ctr" anchorCtr="0">
          <a:noAutofit/>
        </a:bodyPr>
        <a:lstStyle/>
        <a:p>
          <a:pPr lvl="0" algn="ctr" defTabSz="889000">
            <a:lnSpc>
              <a:spcPct val="90000"/>
            </a:lnSpc>
            <a:spcBef>
              <a:spcPct val="0"/>
            </a:spcBef>
            <a:spcAft>
              <a:spcPct val="35000"/>
            </a:spcAft>
          </a:pPr>
          <a:r>
            <a:rPr lang="en-US" sz="2000" kern="1200" smtClean="0">
              <a:latin typeface="Times New Roman" panose="02020603050405020304" pitchFamily="18" charset="0"/>
              <a:cs typeface="Times New Roman" panose="02020603050405020304" pitchFamily="18" charset="0"/>
            </a:rPr>
            <a:t>1.3.2 WEB SERVER</a:t>
          </a:r>
          <a:endParaRPr lang="en-US" sz="2000" kern="1200">
            <a:latin typeface="Times New Roman" panose="02020603050405020304" pitchFamily="18" charset="0"/>
            <a:cs typeface="Times New Roman" panose="02020603050405020304" pitchFamily="18" charset="0"/>
          </a:endParaRPr>
        </a:p>
      </dsp:txBody>
      <dsp:txXfrm>
        <a:off x="6457068" y="2442569"/>
        <a:ext cx="2356437" cy="1316279"/>
      </dsp:txXfrm>
    </dsp:sp>
    <dsp:sp modelId="{BD2337F6-EE37-4AC1-939F-281F101280A2}">
      <dsp:nvSpPr>
        <dsp:cNvPr id="0" name=""/>
        <dsp:cNvSpPr/>
      </dsp:nvSpPr>
      <dsp:spPr>
        <a:xfrm>
          <a:off x="6112533" y="4207755"/>
          <a:ext cx="2556205" cy="139818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65F49BF6-122E-4AF7-916E-2F58431BE61B}">
      <dsp:nvSpPr>
        <dsp:cNvPr id="0" name=""/>
        <dsp:cNvSpPr/>
      </dsp:nvSpPr>
      <dsp:spPr>
        <a:xfrm>
          <a:off x="6357184" y="4440174"/>
          <a:ext cx="2556205" cy="1398181"/>
        </a:xfrm>
        <a:prstGeom prst="roundRect">
          <a:avLst>
            <a:gd name="adj" fmla="val 10000"/>
          </a:avLst>
        </a:prstGeom>
        <a:solidFill>
          <a:schemeClr val="lt1">
            <a:alpha val="90000"/>
            <a:hueOff val="0"/>
            <a:satOff val="0"/>
            <a:lumOff val="0"/>
            <a:alphaOff val="0"/>
          </a:schemeClr>
        </a:solidFill>
        <a:ln w="25400" cap="flat" cmpd="sng" algn="ctr">
          <a:solidFill>
            <a:schemeClr val="accen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68580" tIns="68580" rIns="68580" bIns="68580" numCol="1" spcCol="1270" anchor="ctr" anchorCtr="0">
          <a:noAutofit/>
        </a:bodyPr>
        <a:lstStyle/>
        <a:p>
          <a:pPr lvl="0" algn="ctr" defTabSz="800100">
            <a:lnSpc>
              <a:spcPct val="90000"/>
            </a:lnSpc>
            <a:spcBef>
              <a:spcPct val="0"/>
            </a:spcBef>
            <a:spcAft>
              <a:spcPct val="35000"/>
            </a:spcAft>
          </a:pPr>
          <a:r>
            <a:rPr lang="en-US" sz="1800" kern="1200" smtClean="0">
              <a:latin typeface="Times New Roman" panose="02020603050405020304" pitchFamily="18" charset="0"/>
              <a:cs typeface="Times New Roman" panose="02020603050405020304" pitchFamily="18" charset="0"/>
            </a:rPr>
            <a:t>Là máy chủ cài phần mềm phục vụ ứng dụng Web. Web server có thể là phần cứng hoặc phần mềm</a:t>
          </a:r>
          <a:endParaRPr lang="en-US" sz="1800" kern="1200">
            <a:latin typeface="Times New Roman" panose="02020603050405020304" pitchFamily="18" charset="0"/>
            <a:cs typeface="Times New Roman" panose="02020603050405020304" pitchFamily="18" charset="0"/>
          </a:endParaRPr>
        </a:p>
      </dsp:txBody>
      <dsp:txXfrm>
        <a:off x="6398135" y="4481125"/>
        <a:ext cx="2474303" cy="1316279"/>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5/8/layout/matrix1">
  <dgm:title val=""/>
  <dgm:desc val=""/>
  <dgm:catLst>
    <dgm:cat type="matrix" pri="2000"/>
  </dgm:catLst>
  <dgm:sampData>
    <dgm:dataModel>
      <dgm:ptLst>
        <dgm:pt modelId="0" type="doc"/>
        <dgm:pt modelId="1">
          <dgm:prSet phldr="1"/>
        </dgm:pt>
        <dgm:pt modelId="11">
          <dgm:prSet phldr="1"/>
        </dgm:pt>
        <dgm:pt modelId="12">
          <dgm:prSet phldr="1"/>
        </dgm:pt>
        <dgm:pt modelId="13">
          <dgm:prSet phldr="1"/>
        </dgm:pt>
        <dgm:pt modelId="14">
          <dgm:prSet phldr="1"/>
        </dgm:pt>
      </dgm:ptLst>
      <dgm:cxnLst>
        <dgm:cxn modelId="2" srcId="0" destId="1" srcOrd="0" destOrd="0"/>
        <dgm:cxn modelId="3" srcId="1" destId="11" srcOrd="0" destOrd="0"/>
        <dgm:cxn modelId="4" srcId="1" destId="12" srcOrd="1" destOrd="0"/>
        <dgm:cxn modelId="5" srcId="1" destId="13" srcOrd="2" destOrd="0"/>
        <dgm:cxn modelId="6" srcId="1" destId="14" srcOrd="3" destOrd="0"/>
      </dgm:cxnLst>
      <dgm:bg/>
      <dgm:whole/>
    </dgm:dataModel>
  </dgm:sampData>
  <dgm:style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styleData>
  <dgm:clrData>
    <dgm:dataModel>
      <dgm:ptLst>
        <dgm:pt modelId="0" type="doc"/>
        <dgm:pt modelId="1"/>
        <dgm:pt modelId="11"/>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3" destOrd="0"/>
      </dgm:cxnLst>
      <dgm:bg/>
      <dgm:whole/>
    </dgm:dataModel>
  </dgm:clrData>
  <dgm:layoutNode name="diagram">
    <dgm:varLst>
      <dgm:chMax val="1"/>
      <dgm:dir/>
      <dgm:animLvl val="ctr"/>
      <dgm:resizeHandles val="exact"/>
    </dgm:varLst>
    <dgm:alg type="composite"/>
    <dgm:shape xmlns:r="http://schemas.openxmlformats.org/officeDocument/2006/relationships" r:blip="">
      <dgm:adjLst/>
    </dgm:shape>
    <dgm:presOf/>
    <dgm:constrLst>
      <dgm:constr type="ctrX" for="ch" forName="matrix" refType="w" fact="0.5"/>
      <dgm:constr type="ctrY" for="ch" forName="matrix" refType="h" fact="0.5"/>
      <dgm:constr type="w" for="ch" forName="matrix" refType="w"/>
      <dgm:constr type="h" for="ch" forName="matrix" refType="h"/>
      <dgm:constr type="ctrX" for="ch" forName="centerTile" refType="w" fact="0.5"/>
      <dgm:constr type="ctrY" for="ch" forName="centerTile" refType="h" fact="0.5"/>
      <dgm:constr type="w" for="ch" forName="centerTile" refType="w" fact="0.3"/>
      <dgm:constr type="h" for="ch" forName="centerTile" refType="h" fact="0.25"/>
      <dgm:constr type="primFontSz" for="des" ptType="node" op="equ" val="65"/>
    </dgm:constrLst>
    <dgm:ruleLst/>
    <dgm:choose name="Name0">
      <dgm:if name="Name1" axis="ch" ptType="node" func="cnt" op="gte" val="1">
        <dgm:layoutNode name="matrix">
          <dgm:alg type="composite"/>
          <dgm:shape xmlns:r="http://schemas.openxmlformats.org/officeDocument/2006/relationships" r:blip="">
            <dgm:adjLst/>
          </dgm:shape>
          <dgm:presOf/>
          <dgm:constrLst>
            <dgm:constr type="l" for="ch" forName="tile1"/>
            <dgm:constr type="t" for="ch" forName="tile1"/>
            <dgm:constr type="r" for="ch" forName="tile1" refType="w" fact="0.5"/>
            <dgm:constr type="b" for="ch" forName="tile1" refType="h" fact="0.5"/>
            <dgm:constr type="l" for="ch" forName="tile1text" refType="l" refFor="ch" refForName="tile1"/>
            <dgm:constr type="t" for="ch" forName="tile1text" refType="t" refFor="ch" refForName="tile1"/>
            <dgm:constr type="w" for="ch" forName="tile1text" refType="w" refFor="ch" refForName="tile1"/>
            <dgm:constr type="h" for="ch" forName="tile1text" refType="h" refFor="ch" refForName="tile1" fact="0.75"/>
            <dgm:constr type="r" for="ch" forName="tile2" refType="w"/>
            <dgm:constr type="t" for="ch" forName="tile2"/>
            <dgm:constr type="l" for="ch" forName="tile2" refType="w" fact="0.5"/>
            <dgm:constr type="b" for="ch" forName="tile2" refType="h" fact="0.5"/>
            <dgm:constr type="r" for="ch" forName="tile2text" refType="r" refFor="ch" refForName="tile2"/>
            <dgm:constr type="t" for="ch" forName="tile2text" refType="t" refFor="ch" refForName="tile2"/>
            <dgm:constr type="w" for="ch" forName="tile2text" refType="w" refFor="ch" refForName="tile2"/>
            <dgm:constr type="h" for="ch" forName="tile2text" refType="h" refFor="ch" refForName="tile2" fact="0.75"/>
            <dgm:constr type="l" for="ch" forName="tile3"/>
            <dgm:constr type="b" for="ch" forName="tile3" refType="h"/>
            <dgm:constr type="r" for="ch" forName="tile3" refType="w" fact="0.5"/>
            <dgm:constr type="t" for="ch" forName="tile3" refType="h" fact="0.5"/>
            <dgm:constr type="l" for="ch" forName="tile3text" refType="l" refFor="ch" refForName="tile3"/>
            <dgm:constr type="b" for="ch" forName="tile3text" refType="b" refFor="ch" refForName="tile3"/>
            <dgm:constr type="w" for="ch" forName="tile3text" refType="w" refFor="ch" refForName="tile3"/>
            <dgm:constr type="h" for="ch" forName="tile3text" refType="h" refFor="ch" refForName="tile3" fact="0.75"/>
            <dgm:constr type="r" for="ch" forName="tile4" refType="w"/>
            <dgm:constr type="b" for="ch" forName="tile4" refType="h"/>
            <dgm:constr type="l" for="ch" forName="tile4" refType="w" fact="0.5"/>
            <dgm:constr type="t" for="ch" forName="tile4" refType="h" fact="0.5"/>
            <dgm:constr type="r" for="ch" forName="tile4text" refType="r" refFor="ch" refForName="tile4"/>
            <dgm:constr type="b" for="ch" forName="tile4text" refType="b" refFor="ch" refForName="tile4"/>
            <dgm:constr type="w" for="ch" forName="tile4text" refType="w" refFor="ch" refForName="tile4"/>
            <dgm:constr type="h" for="ch" forName="tile4text" refType="h" refFor="ch" refForName="tile4" fact="0.75"/>
          </dgm:constrLst>
          <dgm:ruleLst/>
          <dgm:layoutNode name="tile1" styleLbl="node1">
            <dgm:alg type="sp"/>
            <dgm:shape xmlns:r="http://schemas.openxmlformats.org/officeDocument/2006/relationships" rot="270" type="round1Rect" r:blip="">
              <dgm:adjLst/>
            </dgm:shape>
            <dgm:choose name="Name2">
              <dgm:if name="Name3" func="var" arg="dir" op="equ" val="norm">
                <dgm:presOf axis="ch ch desOrSelf" ptType="node node node" st="1 1 1" cnt="1 1 0"/>
              </dgm:if>
              <dgm:else name="Name4">
                <dgm:presOf axis="ch ch desOrSelf" ptType="node node node" st="1 2 1" cnt="1 1 0"/>
              </dgm:else>
            </dgm:choose>
            <dgm:constrLst/>
            <dgm:ruleLst/>
          </dgm:layoutNode>
          <dgm:layoutNode name="tile1text" styleLbl="node1">
            <dgm:varLst>
              <dgm:chMax val="0"/>
              <dgm:chPref val="0"/>
              <dgm:bulletEnabled val="1"/>
            </dgm:varLst>
            <dgm:choose name="Name5">
              <dgm:if name="Name6" axis="root des" func="maxDepth" op="gte" val="3">
                <dgm:alg type="tx">
                  <dgm:param type="txAnchorVert" val="t"/>
                  <dgm:param type="parTxLTRAlign" val="l"/>
                  <dgm:param type="parTxRTLAlign" val="r"/>
                </dgm:alg>
              </dgm:if>
              <dgm:else name="Name7">
                <dgm:alg type="tx"/>
              </dgm:else>
            </dgm:choose>
            <dgm:shape xmlns:r="http://schemas.openxmlformats.org/officeDocument/2006/relationships" rot="270" type="rect" r:blip="" hideGeom="1">
              <dgm:adjLst>
                <dgm:adj idx="1" val="0.2"/>
              </dgm:adjLst>
            </dgm:shape>
            <dgm:choose name="Name8">
              <dgm:if name="Name9" func="var" arg="dir" op="equ" val="norm">
                <dgm:presOf axis="ch ch desOrSelf" ptType="node node node" st="1 1 1" cnt="1 1 0"/>
              </dgm:if>
              <dgm:else name="Name10">
                <dgm:presOf axis="ch ch desOrSelf" ptType="node node node" st="1 2 1" cnt="1 1 0"/>
              </dgm:else>
            </dgm:choose>
            <dgm:constrLst/>
            <dgm:ruleLst>
              <dgm:rule type="primFontSz" val="5" fact="NaN" max="NaN"/>
            </dgm:ruleLst>
          </dgm:layoutNode>
          <dgm:layoutNode name="tile2" styleLbl="node1">
            <dgm:alg type="sp"/>
            <dgm:shape xmlns:r="http://schemas.openxmlformats.org/officeDocument/2006/relationships" type="round1Rect" r:blip="">
              <dgm:adjLst/>
            </dgm:shape>
            <dgm:choose name="Name11">
              <dgm:if name="Name12" func="var" arg="dir" op="equ" val="norm">
                <dgm:presOf axis="ch ch desOrSelf" ptType="node node node" st="1 2 1" cnt="1 1 0"/>
              </dgm:if>
              <dgm:else name="Name13">
                <dgm:presOf axis="ch ch desOrSelf" ptType="node node node" st="1 1 1" cnt="1 1 0"/>
              </dgm:else>
            </dgm:choose>
            <dgm:constrLst/>
            <dgm:ruleLst/>
          </dgm:layoutNode>
          <dgm:layoutNode name="tile2text" styleLbl="node1">
            <dgm:varLst>
              <dgm:chMax val="0"/>
              <dgm:chPref val="0"/>
              <dgm:bulletEnabled val="1"/>
            </dgm:varLst>
            <dgm:choose name="Name14">
              <dgm:if name="Name15" axis="root des" func="maxDepth" op="gte" val="3">
                <dgm:alg type="tx">
                  <dgm:param type="txAnchorVert" val="t"/>
                  <dgm:param type="parTxLTRAlign" val="l"/>
                  <dgm:param type="parTxRTLAlign" val="r"/>
                </dgm:alg>
              </dgm:if>
              <dgm:else name="Name16">
                <dgm:alg type="tx"/>
              </dgm:else>
            </dgm:choose>
            <dgm:shape xmlns:r="http://schemas.openxmlformats.org/officeDocument/2006/relationships" type="rect" r:blip="" hideGeom="1">
              <dgm:adjLst/>
            </dgm:shape>
            <dgm:choose name="Name17">
              <dgm:if name="Name18" func="var" arg="dir" op="equ" val="norm">
                <dgm:presOf axis="ch ch desOrSelf" ptType="node node node" st="1 2 1" cnt="1 1 0"/>
              </dgm:if>
              <dgm:else name="Name19">
                <dgm:presOf axis="ch ch desOrSelf" ptType="node node node" st="1 1 1" cnt="1 1 0"/>
              </dgm:else>
            </dgm:choose>
            <dgm:constrLst/>
            <dgm:ruleLst>
              <dgm:rule type="primFontSz" val="5" fact="NaN" max="NaN"/>
            </dgm:ruleLst>
          </dgm:layoutNode>
          <dgm:layoutNode name="tile3" styleLbl="node1">
            <dgm:alg type="sp"/>
            <dgm:shape xmlns:r="http://schemas.openxmlformats.org/officeDocument/2006/relationships" rot="180" type="round1Rect" r:blip="">
              <dgm:adjLst/>
            </dgm:shape>
            <dgm:choose name="Name20">
              <dgm:if name="Name21" func="var" arg="dir" op="equ" val="norm">
                <dgm:presOf axis="ch ch desOrSelf" ptType="node node node" st="1 3 1" cnt="1 1 0"/>
              </dgm:if>
              <dgm:else name="Name22">
                <dgm:presOf axis="ch ch desOrSelf" ptType="node node node" st="1 4 1" cnt="1 1 0"/>
              </dgm:else>
            </dgm:choose>
            <dgm:constrLst/>
            <dgm:ruleLst/>
          </dgm:layoutNode>
          <dgm:layoutNode name="tile3text" styleLbl="node1">
            <dgm:varLst>
              <dgm:chMax val="0"/>
              <dgm:chPref val="0"/>
              <dgm:bulletEnabled val="1"/>
            </dgm:varLst>
            <dgm:choose name="Name23">
              <dgm:if name="Name24" axis="root des" func="maxDepth" op="gte" val="3">
                <dgm:alg type="tx">
                  <dgm:param type="txAnchorVert" val="t"/>
                  <dgm:param type="parTxLTRAlign" val="l"/>
                  <dgm:param type="parTxRTLAlign" val="r"/>
                </dgm:alg>
              </dgm:if>
              <dgm:else name="Name25">
                <dgm:alg type="tx"/>
              </dgm:else>
            </dgm:choose>
            <dgm:shape xmlns:r="http://schemas.openxmlformats.org/officeDocument/2006/relationships" rot="180" type="rect" r:blip="" hideGeom="1">
              <dgm:adjLst/>
            </dgm:shape>
            <dgm:choose name="Name26">
              <dgm:if name="Name27" func="var" arg="dir" op="equ" val="norm">
                <dgm:presOf axis="ch ch desOrSelf" ptType="node node node" st="1 3 1" cnt="1 1 0"/>
              </dgm:if>
              <dgm:else name="Name28">
                <dgm:presOf axis="ch ch desOrSelf" ptType="node node node" st="1 4 1" cnt="1 1 0"/>
              </dgm:else>
            </dgm:choose>
            <dgm:constrLst/>
            <dgm:ruleLst>
              <dgm:rule type="primFontSz" val="5" fact="NaN" max="NaN"/>
            </dgm:ruleLst>
          </dgm:layoutNode>
          <dgm:layoutNode name="tile4" styleLbl="node1">
            <dgm:alg type="sp"/>
            <dgm:shape xmlns:r="http://schemas.openxmlformats.org/officeDocument/2006/relationships" rot="90" type="round1Rect" r:blip="">
              <dgm:adjLst/>
            </dgm:shape>
            <dgm:choose name="Name29">
              <dgm:if name="Name30" func="var" arg="dir" op="equ" val="norm">
                <dgm:presOf axis="ch ch desOrSelf" ptType="node node node" st="1 4 1" cnt="1 1 0"/>
              </dgm:if>
              <dgm:else name="Name31">
                <dgm:presOf axis="ch ch desOrSelf" ptType="node node node" st="1 3 1" cnt="1 1 0"/>
              </dgm:else>
            </dgm:choose>
            <dgm:constrLst/>
            <dgm:ruleLst/>
          </dgm:layoutNode>
          <dgm:layoutNode name="tile4text" styleLbl="node1">
            <dgm:varLst>
              <dgm:chMax val="0"/>
              <dgm:chPref val="0"/>
              <dgm:bulletEnabled val="1"/>
            </dgm:varLst>
            <dgm:choose name="Name32">
              <dgm:if name="Name33" axis="root des" func="maxDepth" op="gte" val="3">
                <dgm:alg type="tx">
                  <dgm:param type="txAnchorVert" val="t"/>
                  <dgm:param type="parTxLTRAlign" val="l"/>
                  <dgm:param type="parTxRTLAlign" val="r"/>
                </dgm:alg>
              </dgm:if>
              <dgm:else name="Name34">
                <dgm:alg type="tx"/>
              </dgm:else>
            </dgm:choose>
            <dgm:shape xmlns:r="http://schemas.openxmlformats.org/officeDocument/2006/relationships" rot="90" type="rect" r:blip="" hideGeom="1">
              <dgm:adjLst/>
            </dgm:shape>
            <dgm:choose name="Name35">
              <dgm:if name="Name36" func="var" arg="dir" op="equ" val="norm">
                <dgm:presOf axis="ch ch desOrSelf" ptType="node node node" st="1 4 1" cnt="1 1 0"/>
              </dgm:if>
              <dgm:else name="Name37">
                <dgm:presOf axis="ch ch desOrSelf" ptType="node node node" st="1 3 1" cnt="1 1 0"/>
              </dgm:else>
            </dgm:choose>
            <dgm:constrLst/>
            <dgm:ruleLst>
              <dgm:rule type="primFontSz" val="5" fact="NaN" max="NaN"/>
            </dgm:ruleLst>
          </dgm:layoutNode>
        </dgm:layoutNode>
        <dgm:layoutNode name="centerTile" styleLbl="fgShp">
          <dgm:varLst>
            <dgm:chMax val="0"/>
            <dgm:chPref val="0"/>
          </dgm:varLst>
          <dgm:alg type="tx"/>
          <dgm:shape xmlns:r="http://schemas.openxmlformats.org/officeDocument/2006/relationships" type="roundRect" r:blip="">
            <dgm:adjLst/>
          </dgm:shape>
          <dgm:presOf axis="ch" ptType="node" cnt="1"/>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38"/>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1">
  <dgm:title val=""/>
  <dgm:desc val=""/>
  <dgm:catLst>
    <dgm:cat type="hierarchy" pri="2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hierChild1">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ptType="node" op="equ" val="65"/>
      <dgm:constr type="w" for="des" forName="composite" refType="w"/>
      <dgm:constr type="h" for="des" forName="composite" refType="w" refFor="des" refForName="composite" fact="0.667"/>
      <dgm:constr type="w" for="des" forName="composite2" refType="w" refFor="des" refForName="composite"/>
      <dgm:constr type="h" for="des" forName="composite2" refType="h" refFor="des" refForName="composite"/>
      <dgm:constr type="w" for="des" forName="composite3" refType="w" refFor="des" refForName="composite"/>
      <dgm:constr type="h" for="des" forName="composite3" refType="h" refFor="des" refForName="composite"/>
      <dgm:constr type="w" for="des" forName="composite4" refType="w" refFor="des" refForName="composite"/>
      <dgm:constr type="h" for="des" forName="composite4" refType="h" refFor="des" refForName="composite"/>
      <dgm:constr type="w" for="des" forName="composite5" refType="w" refFor="des" refForName="composite"/>
      <dgm:constr type="h" for="des" forName="composite5" refType="h" refFor="des" refForName="composite"/>
      <dgm:constr type="sibSp" refType="w" refFor="des" refForName="composite" fact="0.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p" for="des" forName="hierRoot1" refType="h" refFor="des" refForName="composite" fact="0.25"/>
      <dgm:constr type="sp" for="des" forName="hierRoot2" refType="sp" refFor="des" refForName="hierRoot1"/>
      <dgm:constr type="sp" for="des" forName="hierRoot3" refType="sp" refFor="des" refForName="hierRoot1"/>
      <dgm:constr type="sp" for="des" forName="hierRoot4" refType="sp" refFor="des" refForName="hierRoot1"/>
      <dgm:constr type="sp" for="des" forName="hierRoot5" refType="sp" refFor="des" refForName="hierRoot1"/>
    </dgm:constrLst>
    <dgm:ruleLst/>
    <dgm:forEach name="Name3" axis="ch">
      <dgm:forEach name="Name4" axis="self" ptType="node">
        <dgm:layoutNode name="hierRoot1">
          <dgm:alg type="hierRoot"/>
          <dgm:shape xmlns:r="http://schemas.openxmlformats.org/officeDocument/2006/relationships" r:blip="">
            <dgm:adjLst/>
          </dgm:shape>
          <dgm:presOf/>
          <dgm:constrLst>
            <dgm:constr type="bendDist" for="des" ptType="parTrans" refType="sp" fact="0.5"/>
          </dgm:constrLst>
          <dgm:ruleLst/>
          <dgm:layoutNode name="composite">
            <dgm:alg type="composite"/>
            <dgm:shape xmlns:r="http://schemas.openxmlformats.org/officeDocument/2006/relationships" r:blip="">
              <dgm:adjLst/>
            </dgm:shape>
            <dgm:presOf/>
            <dgm:constrLst>
              <dgm:constr type="w" for="ch" forName="background" refType="w" fact="0.9"/>
              <dgm:constr type="h" for="ch" forName="background" refType="w" refFor="ch" refForName="background" fact="0.635"/>
              <dgm:constr type="t" for="ch" forName="background"/>
              <dgm:constr type="l" for="ch" forName="background"/>
              <dgm:constr type="w" for="ch" forName="text" refType="w" fact="0.9"/>
              <dgm:constr type="h" for="ch" forName="text" refType="w" refFor="ch" refForName="text" fact="0.635"/>
              <dgm:constr type="t" for="ch" forName="text" refType="w" fact="0.095"/>
              <dgm:constr type="l" for="ch" forName="text" refType="w" fact="0.1"/>
            </dgm:constrLst>
            <dgm:ruleLst/>
            <dgm:layoutNode name="background" styleLbl="node0" moveWith="text">
              <dgm:alg type="sp"/>
              <dgm:shape xmlns:r="http://schemas.openxmlformats.org/officeDocument/2006/relationships" type="roundRect" r:blip="">
                <dgm:adjLst>
                  <dgm:adj idx="1" val="0.1"/>
                </dgm:adjLst>
              </dgm:shape>
              <dgm:presOf/>
              <dgm:constrLst/>
              <dgm:ruleLst/>
            </dgm:layoutNode>
            <dgm:layoutNode name="text" styleLbl="fgAcc0">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2">
            <dgm:choose name="Name5">
              <dgm:if name="Name6" func="var" arg="dir" op="equ" val="norm">
                <dgm:alg type="hierChild">
                  <dgm:param type="linDir" val="fromL"/>
                </dgm:alg>
              </dgm:if>
              <dgm:else name="Name7">
                <dgm:alg type="hierChild">
                  <dgm:param type="linDir" val="fromR"/>
                </dgm:alg>
              </dgm:else>
            </dgm:choose>
            <dgm:shape xmlns:r="http://schemas.openxmlformats.org/officeDocument/2006/relationships" r:blip="">
              <dgm:adjLst/>
            </dgm:shape>
            <dgm:presOf/>
            <dgm:constrLst/>
            <dgm:ruleLst/>
            <dgm:forEach name="Name8" axis="ch">
              <dgm:forEach name="Name9" axis="self" ptType="parTrans" cnt="1">
                <dgm:layoutNode name="Name10">
                  <dgm:alg type="conn">
                    <dgm:param type="dim" val="1D"/>
                    <dgm:param type="endSty" val="noArr"/>
                    <dgm:param type="connRout" val="bend"/>
                    <dgm:param type="bendPt" val="end"/>
                    <dgm:param type="begPts" val="bCtr"/>
                    <dgm:param type="endPts" val="tCtr"/>
                    <dgm:param type="srcNode" val="background"/>
                    <dgm:param type="dstNode" val="background2"/>
                  </dgm:alg>
                  <dgm:shape xmlns:r="http://schemas.openxmlformats.org/officeDocument/2006/relationships" type="conn" r:blip="" zOrderOff="-999">
                    <dgm:adjLst/>
                  </dgm:shape>
                  <dgm:presOf axis="self"/>
                  <dgm:constrLst>
                    <dgm:constr type="begPad"/>
                    <dgm:constr type="endPad"/>
                  </dgm:constrLst>
                  <dgm:ruleLst/>
                </dgm:layoutNode>
              </dgm:forEach>
              <dgm:forEach name="Name11" axis="self" ptType="node">
                <dgm:layoutNode name="hierRoot2">
                  <dgm:alg type="hierRoot"/>
                  <dgm:shape xmlns:r="http://schemas.openxmlformats.org/officeDocument/2006/relationships" r:blip="">
                    <dgm:adjLst/>
                  </dgm:shape>
                  <dgm:presOf/>
                  <dgm:constrLst>
                    <dgm:constr type="bendDist" for="des" ptType="parTrans" refType="sp" fact="0.5"/>
                  </dgm:constrLst>
                  <dgm:ruleLst/>
                  <dgm:layoutNode name="composite2">
                    <dgm:alg type="composite"/>
                    <dgm:shape xmlns:r="http://schemas.openxmlformats.org/officeDocument/2006/relationships" r:blip="">
                      <dgm:adjLst/>
                    </dgm:shape>
                    <dgm:presOf/>
                    <dgm:constrLst>
                      <dgm:constr type="w" for="ch" forName="background2" refType="w" fact="0.9"/>
                      <dgm:constr type="h" for="ch" forName="background2" refType="w" refFor="ch" refForName="background2" fact="0.635"/>
                      <dgm:constr type="t" for="ch" forName="background2"/>
                      <dgm:constr type="l" for="ch" forName="background2"/>
                      <dgm:constr type="w" for="ch" forName="text2" refType="w" fact="0.9"/>
                      <dgm:constr type="h" for="ch" forName="text2" refType="w" refFor="ch" refForName="text2" fact="0.635"/>
                      <dgm:constr type="t" for="ch" forName="text2" refType="w" fact="0.095"/>
                      <dgm:constr type="l" for="ch" forName="text2" refType="w" fact="0.1"/>
                    </dgm:constrLst>
                    <dgm:ruleLst/>
                    <dgm:layoutNode name="background2" moveWith="text2">
                      <dgm:alg type="sp"/>
                      <dgm:shape xmlns:r="http://schemas.openxmlformats.org/officeDocument/2006/relationships" type="roundRect" r:blip="">
                        <dgm:adjLst>
                          <dgm:adj idx="1" val="0.1"/>
                        </dgm:adjLst>
                      </dgm:shape>
                      <dgm:presOf/>
                      <dgm:constrLst/>
                      <dgm:ruleLst/>
                    </dgm:layoutNode>
                    <dgm:layoutNode name="text2" styleLbl="fgAcc2">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3">
                    <dgm:choose name="Name12">
                      <dgm:if name="Name13" func="var" arg="dir" op="equ" val="norm">
                        <dgm:alg type="hierChild">
                          <dgm:param type="linDir" val="fromL"/>
                        </dgm:alg>
                      </dgm:if>
                      <dgm:else name="Name14">
                        <dgm:alg type="hierChild">
                          <dgm:param type="linDir" val="fromR"/>
                        </dgm:alg>
                      </dgm:else>
                    </dgm:choose>
                    <dgm:shape xmlns:r="http://schemas.openxmlformats.org/officeDocument/2006/relationships" r:blip="">
                      <dgm:adjLst/>
                    </dgm:shape>
                    <dgm:presOf/>
                    <dgm:constrLst/>
                    <dgm:ruleLst/>
                    <dgm:forEach name="Name15" axis="ch">
                      <dgm:forEach name="Name16" axis="self" ptType="parTrans" cnt="1">
                        <dgm:layoutNode name="Name17">
                          <dgm:alg type="conn">
                            <dgm:param type="dim" val="1D"/>
                            <dgm:param type="endSty" val="noArr"/>
                            <dgm:param type="connRout" val="bend"/>
                            <dgm:param type="bendPt" val="end"/>
                            <dgm:param type="begPts" val="bCtr"/>
                            <dgm:param type="endPts" val="tCtr"/>
                            <dgm:param type="srcNode" val="background2"/>
                            <dgm:param type="dstNode" val="background3"/>
                          </dgm:alg>
                          <dgm:shape xmlns:r="http://schemas.openxmlformats.org/officeDocument/2006/relationships" type="conn" r:blip="" zOrderOff="-999">
                            <dgm:adjLst/>
                          </dgm:shape>
                          <dgm:presOf axis="self"/>
                          <dgm:constrLst>
                            <dgm:constr type="begPad"/>
                            <dgm:constr type="endPad"/>
                          </dgm:constrLst>
                          <dgm:ruleLst/>
                        </dgm:layoutNode>
                      </dgm:forEach>
                      <dgm:forEach name="Name18" axis="self" ptType="node">
                        <dgm:layoutNode name="hierRoot3">
                          <dgm:alg type="hierRoot"/>
                          <dgm:shape xmlns:r="http://schemas.openxmlformats.org/officeDocument/2006/relationships" r:blip="">
                            <dgm:adjLst/>
                          </dgm:shape>
                          <dgm:presOf/>
                          <dgm:constrLst>
                            <dgm:constr type="bendDist" for="des" ptType="parTrans" refType="sp" fact="0.5"/>
                          </dgm:constrLst>
                          <dgm:ruleLst/>
                          <dgm:layoutNode name="composite3">
                            <dgm:alg type="composite"/>
                            <dgm:shape xmlns:r="http://schemas.openxmlformats.org/officeDocument/2006/relationships" r:blip="">
                              <dgm:adjLst/>
                            </dgm:shape>
                            <dgm:presOf/>
                            <dgm:constrLst>
                              <dgm:constr type="w" for="ch" forName="background3" refType="w" fact="0.9"/>
                              <dgm:constr type="h" for="ch" forName="background3" refType="w" refFor="ch" refForName="background3" fact="0.635"/>
                              <dgm:constr type="t" for="ch" forName="background3"/>
                              <dgm:constr type="l" for="ch" forName="background3"/>
                              <dgm:constr type="w" for="ch" forName="text3" refType="w" fact="0.9"/>
                              <dgm:constr type="h" for="ch" forName="text3" refType="w" refFor="ch" refForName="text3" fact="0.635"/>
                              <dgm:constr type="t" for="ch" forName="text3" refType="w" fact="0.095"/>
                              <dgm:constr type="l" for="ch" forName="text3" refType="w" fact="0.1"/>
                            </dgm:constrLst>
                            <dgm:ruleLst/>
                            <dgm:layoutNode name="background3" moveWith="text3">
                              <dgm:alg type="sp"/>
                              <dgm:shape xmlns:r="http://schemas.openxmlformats.org/officeDocument/2006/relationships" type="roundRect" r:blip="">
                                <dgm:adjLst>
                                  <dgm:adj idx="1" val="0.1"/>
                                </dgm:adjLst>
                              </dgm:shape>
                              <dgm:presOf/>
                              <dgm:constrLst/>
                              <dgm:ruleLst/>
                            </dgm:layoutNode>
                            <dgm:layoutNode name="text3" styleLbl="fgAcc3">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4">
                            <dgm:choose name="Name19">
                              <dgm:if name="Name20" func="var" arg="dir" op="equ" val="norm">
                                <dgm:alg type="hierChild">
                                  <dgm:param type="linDir" val="fromL"/>
                                </dgm:alg>
                              </dgm:if>
                              <dgm:else name="Name21">
                                <dgm:alg type="hierChild">
                                  <dgm:param type="linDir" val="fromR"/>
                                </dgm:alg>
                              </dgm:else>
                            </dgm:choose>
                            <dgm:shape xmlns:r="http://schemas.openxmlformats.org/officeDocument/2006/relationships" r:blip="">
                              <dgm:adjLst/>
                            </dgm:shape>
                            <dgm:presOf/>
                            <dgm:constrLst/>
                            <dgm:ruleLst/>
                            <dgm:forEach name="repeat" axis="ch">
                              <dgm:forEach name="Name22" axis="self" ptType="parTrans" cnt="1">
                                <dgm:layoutNode name="Name23">
                                  <dgm:choose name="Name24">
                                    <dgm:if name="Name25" axis="self" func="depth" op="lte" val="4">
                                      <dgm:alg type="conn">
                                        <dgm:param type="dim" val="1D"/>
                                        <dgm:param type="endSty" val="noArr"/>
                                        <dgm:param type="connRout" val="bend"/>
                                        <dgm:param type="bendPt" val="end"/>
                                        <dgm:param type="begPts" val="bCtr"/>
                                        <dgm:param type="endPts" val="tCtr"/>
                                        <dgm:param type="srcNode" val="background3"/>
                                        <dgm:param type="dstNode" val="background4"/>
                                      </dgm:alg>
                                    </dgm:if>
                                    <dgm:else name="Name26">
                                      <dgm:alg type="conn">
                                        <dgm:param type="dim" val="1D"/>
                                        <dgm:param type="endSty" val="noArr"/>
                                        <dgm:param type="connRout" val="bend"/>
                                        <dgm:param type="bendPt" val="end"/>
                                        <dgm:param type="begPts" val="bCtr"/>
                                        <dgm:param type="endPts" val="tCtr"/>
                                        <dgm:param type="srcNode" val="background4"/>
                                        <dgm:param type="dstNode" val="background4"/>
                                      </dgm:alg>
                                    </dgm:else>
                                  </dgm:choose>
                                  <dgm:shape xmlns:r="http://schemas.openxmlformats.org/officeDocument/2006/relationships" type="conn" r:blip="" zOrderOff="-999">
                                    <dgm:adjLst/>
                                  </dgm:shape>
                                  <dgm:presOf axis="self"/>
                                  <dgm:constrLst>
                                    <dgm:constr type="begPad"/>
                                    <dgm:constr type="endPad"/>
                                  </dgm:constrLst>
                                  <dgm:ruleLst/>
                                </dgm:layoutNode>
                              </dgm:forEach>
                              <dgm:forEach name="Name27" axis="self" ptType="node">
                                <dgm:layoutNode name="hierRoot4">
                                  <dgm:alg type="hierRoot"/>
                                  <dgm:shape xmlns:r="http://schemas.openxmlformats.org/officeDocument/2006/relationships" r:blip="">
                                    <dgm:adjLst/>
                                  </dgm:shape>
                                  <dgm:presOf/>
                                  <dgm:constrLst>
                                    <dgm:constr type="bendDist" for="des" ptType="parTrans" refType="sp" fact="0.5"/>
                                  </dgm:constrLst>
                                  <dgm:ruleLst/>
                                  <dgm:layoutNode name="composite4">
                                    <dgm:alg type="composite"/>
                                    <dgm:shape xmlns:r="http://schemas.openxmlformats.org/officeDocument/2006/relationships" r:blip="">
                                      <dgm:adjLst/>
                                    </dgm:shape>
                                    <dgm:presOf/>
                                    <dgm:constrLst>
                                      <dgm:constr type="w" for="ch" forName="background4" refType="w" fact="0.9"/>
                                      <dgm:constr type="h" for="ch" forName="background4" refType="w" refFor="ch" refForName="background4" fact="0.635"/>
                                      <dgm:constr type="t" for="ch" forName="background4"/>
                                      <dgm:constr type="l" for="ch" forName="background4"/>
                                      <dgm:constr type="w" for="ch" forName="text4" refType="w" fact="0.9"/>
                                      <dgm:constr type="h" for="ch" forName="text4" refType="w" refFor="ch" refForName="text4" fact="0.635"/>
                                      <dgm:constr type="t" for="ch" forName="text4" refType="w" fact="0.095"/>
                                      <dgm:constr type="l" for="ch" forName="text4" refType="w" fact="0.1"/>
                                    </dgm:constrLst>
                                    <dgm:ruleLst/>
                                    <dgm:layoutNode name="background4" moveWith="text4">
                                      <dgm:alg type="sp"/>
                                      <dgm:shape xmlns:r="http://schemas.openxmlformats.org/officeDocument/2006/relationships" type="roundRect" r:blip="">
                                        <dgm:adjLst>
                                          <dgm:adj idx="1" val="0.1"/>
                                        </dgm:adjLst>
                                      </dgm:shape>
                                      <dgm:presOf/>
                                      <dgm:constrLst/>
                                      <dgm:ruleLst/>
                                    </dgm:layoutNode>
                                    <dgm:layoutNode name="text4" styleLbl="fgAcc4">
                                      <dgm:varLst>
                                        <dgm:chPref val="3"/>
                                      </dgm:varLst>
                                      <dgm:alg type="tx"/>
                                      <dgm:shape xmlns:r="http://schemas.openxmlformats.org/officeDocument/2006/relationships" type="roundRect" r:blip="">
                                        <dgm:adjLst>
                                          <dgm:adj idx="1" val="0.1"/>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layoutNode name="hierChild5">
                                    <dgm:choose name="Name28">
                                      <dgm:if name="Name29" func="var" arg="dir" op="equ" val="norm">
                                        <dgm:alg type="hierChild">
                                          <dgm:param type="linDir" val="fromL"/>
                                        </dgm:alg>
                                      </dgm:if>
                                      <dgm:else name="Name30">
                                        <dgm:alg type="hierChild">
                                          <dgm:param type="linDir" val="fromR"/>
                                        </dgm:alg>
                                      </dgm:else>
                                    </dgm:choose>
                                    <dgm:shape xmlns:r="http://schemas.openxmlformats.org/officeDocument/2006/relationships" r:blip="">
                                      <dgm:adjLst/>
                                    </dgm:shape>
                                    <dgm:presOf/>
                                    <dgm:constrLst/>
                                    <dgm:ruleLst/>
                                    <dgm:forEach name="Name31" ref="repeat"/>
                                  </dgm:layoutNode>
                                </dgm:layoutNode>
                              </dgm:forEach>
                            </dgm:forEach>
                          </dgm:layoutNode>
                        </dgm:layoutNode>
                      </dgm:forEach>
                    </dgm:forEach>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2">
  <dgm:title val=""/>
  <dgm:desc val=""/>
  <dgm:catLst>
    <dgm:cat type="3D" pri="11200"/>
  </dgm:catLst>
  <dgm:scene3d>
    <a:camera prst="orthographicFront"/>
    <a:lightRig rig="threePt" dir="t"/>
  </dgm:scene3d>
  <dgm:styleLbl name="node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a:rot lat="0" lon="0" rev="7500000"/>
      </a:lightRig>
    </dgm:scene3d>
    <dgm:sp3d prstMaterial="plastic">
      <a:bevelT w="127000" h="25400" prst="relaxedInset"/>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tx1"/>
      </a:fontRef>
    </dgm:style>
  </dgm:styleLbl>
  <dgm:styleLbl name="aling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a:rot lat="0" lon="0" rev="7500000"/>
      </a:lightRig>
    </dgm:scene3d>
    <dgm:sp3d z="2540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a:rot lat="0" lon="0" rev="7500000"/>
      </a:lightRig>
    </dgm:scene3d>
    <dgm:sp3d z="-152400"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a:rot lat="0" lon="0" rev="7500000"/>
      </a:lightRig>
    </dgm:scene3d>
    <dgm:sp3d z="-700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a:rot lat="0" lon="0" rev="7500000"/>
      </a:lightRig>
    </dgm:scene3d>
    <dgm:sp3d z="-152400" extrusionH="63500" prstMaterial="matte">
      <a:bevelT w="25400" h="63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a:rot lat="0" lon="0" rev="7500000"/>
      </a:lightRig>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a:rot lat="0" lon="0" rev="7500000"/>
      </a:lightRig>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a:rot lat="0" lon="0" rev="7500000"/>
      </a:lightRig>
    </dgm:scene3d>
    <dgm:sp3d prstMaterial="plastic">
      <a:bevelT w="127000" h="25400" prst="relaxedInset"/>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a:rot lat="0" lon="0" rev="7500000"/>
      </a:lightRig>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a:rot lat="0" lon="0" rev="7500000"/>
      </a:lightRig>
    </dgm:scene3d>
    <dgm:sp3d z="60000" prstMaterial="flat">
      <a:bevelT w="120900" h="88900"/>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a:rot lat="0" lon="0" rev="7500000"/>
      </a:lightRig>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a:rot lat="0" lon="0" rev="7500000"/>
      </a:lightRig>
    </dgm:scene3d>
    <dgm:sp3d z="152400" extrusionH="63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a:rot lat="0" lon="0" rev="7500000"/>
      </a:lightRig>
    </dgm:scene3d>
    <dgm:sp3d extrusionH="190500" prstMaterial="dkEdge">
      <a:bevelT w="135400" h="16350" prst="relaxedInset"/>
      <a:contourClr>
        <a:schemeClr val="bg1"/>
      </a:contourClr>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a:rot lat="0" lon="0" rev="7500000"/>
      </a:lightRig>
    </dgm:scene3d>
    <dgm:sp3d prstMaterial="plastic">
      <a:bevelT w="127000" h="35400"/>
    </dgm:sp3d>
    <dgm:txPr/>
    <dgm:style>
      <a:lnRef idx="1">
        <a:scrgbClr r="0" g="0" b="0"/>
      </a:lnRef>
      <a:fillRef idx="1">
        <a:scrgbClr r="0" g="0" b="0"/>
      </a:fillRef>
      <a:effectRef idx="2">
        <a:scrgbClr r="0" g="0" b="0"/>
      </a:effectRef>
      <a:fontRef idx="minor">
        <a:schemeClr val="lt1"/>
      </a:fontRef>
    </dgm:style>
  </dgm:styleLbl>
  <dgm:styleLbl name="bgAcc1">
    <dgm:scene3d>
      <a:camera prst="orthographicFront"/>
      <a:lightRig rig="threePt" dir="t">
        <a:rot lat="0" lon="0" rev="7500000"/>
      </a:lightRig>
    </dgm:scene3d>
    <dgm:sp3d z="-152400" extrusionH="63500" prstMaterial="dkEdge">
      <a:bevelT w="124450" h="16350" prst="relaxedInset"/>
      <a:contourClr>
        <a:schemeClr val="bg1"/>
      </a:contourClr>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a:rot lat="0" lon="0" rev="7500000"/>
      </a:lightRig>
    </dgm:scene3d>
    <dgm:sp3d z="152400" extrusionH="63500" prstMaterial="dkEdge">
      <a:bevelT w="120800" h="19050" prst="relaxedInset"/>
      <a:contourClr>
        <a:schemeClr val="bg1"/>
      </a:contourClr>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a:rot lat="0" lon="0" rev="7500000"/>
      </a:lightRig>
    </dgm:scene3d>
    <dgm:sp3d extrusionH="190500" prstMaterial="dkEdge">
      <a:bevelT w="120650" h="38100" prst="relaxedInset"/>
      <a:contourClr>
        <a:schemeClr val="bg1"/>
      </a:contourClr>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a:rot lat="0" lon="0" rev="7500000"/>
      </a:lightRig>
    </dgm:scene3d>
    <dgm:sp3d extrusionH="190500" prstMaterial="dkEdge">
      <a:bevelT w="120650" h="38100" prst="relaxedInset"/>
      <a:bevelB w="120650" h="57150" prst="relaxedInset"/>
      <a:contourClr>
        <a:schemeClr val="bg1"/>
      </a:contourClr>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a:rot lat="0" lon="0" rev="7500000"/>
      </a:lightRig>
    </dgm:scene3d>
    <dgm:sp3d z="-152400" extrusionH="63500" prstMaterial="dkEdge">
      <a:bevelT w="144450" h="36350" prst="relaxedInset"/>
      <a:contourClr>
        <a:schemeClr val="bg1"/>
      </a:contourClr>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a:rot lat="0" lon="0" rev="7500000"/>
      </a:lightRig>
    </dgm:scene3d>
    <dgm:sp3d z="152400" extrusionH="63500" prstMaterial="dkEdge">
      <a:bevelT w="125400" h="36350" prst="relaxedInset"/>
      <a:contourClr>
        <a:schemeClr val="bg1"/>
      </a:contourClr>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a:rot lat="0" lon="0" rev="7500000"/>
      </a:lightRig>
    </dgm:scene3d>
    <dgm:sp3d z="-152400" extrusionH="63500" prstMaterial="matte">
      <a:bevelT w="144450" h="6350" prst="relaxedInset"/>
      <a:contourClr>
        <a:schemeClr val="bg1"/>
      </a:contourClr>
    </dgm:sp3d>
    <dgm:txPr/>
    <dgm:style>
      <a:lnRef idx="0">
        <a:scrgbClr r="0" g="0" b="0"/>
      </a:lnRef>
      <a:fillRef idx="3">
        <a:scrgbClr r="0" g="0" b="0"/>
      </a:fillRef>
      <a:effectRef idx="0">
        <a:scrgbClr r="0" g="0" b="0"/>
      </a:effectRef>
      <a:fontRef idx="minor"/>
    </dgm:style>
  </dgm:styleLbl>
  <dgm:styleLbl name="dkBgShp">
    <dgm:scene3d>
      <a:camera prst="orthographicFront"/>
      <a:lightRig rig="threePt" dir="t">
        <a:rot lat="0" lon="0" rev="7500000"/>
      </a:lightRig>
    </dgm:scene3d>
    <dgm:sp3d prstMaterial="plastic">
      <a:bevelT w="127000" h="25400" prst="relaxedInset"/>
      <a:bevelB w="88900" h="121750" prst="angle"/>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a:rot lat="0" lon="0" rev="7500000"/>
      </a:lightRig>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image" Target="../media/image53.png"/></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CB6D9622-B8AC-4F13-93DE-EEA96549D179}" type="datetimeFigureOut">
              <a:rPr lang="en-US" smtClean="0"/>
              <a:pPr/>
              <a:t>3/15/2022</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1267265F-3E62-4991-8F84-F57AC6BE6849}" type="slidenum">
              <a:rPr lang="en-US" smtClean="0"/>
              <a:pPr/>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dirty="0" smtClean="0"/>
          </a:p>
          <a:p>
            <a:endParaRPr lang="en-US" dirty="0"/>
          </a:p>
        </p:txBody>
      </p:sp>
      <p:sp>
        <p:nvSpPr>
          <p:cNvPr id="4" name="Slide Number Placeholder 3"/>
          <p:cNvSpPr>
            <a:spLocks noGrp="1"/>
          </p:cNvSpPr>
          <p:nvPr>
            <p:ph type="sldNum" sz="quarter" idx="10"/>
          </p:nvPr>
        </p:nvSpPr>
        <p:spPr/>
        <p:txBody>
          <a:bodyPr/>
          <a:lstStyle/>
          <a:p>
            <a:fld id="{1267265F-3E62-4991-8F84-F57AC6BE6849}" type="slidenum">
              <a:rPr lang="en-US" smtClean="0"/>
              <a:pPr/>
              <a:t>1</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bg>
      <p:bgRef idx="1002">
        <a:schemeClr val="bg2"/>
      </p:bgRef>
    </p:bg>
    <p:spTree>
      <p:nvGrpSpPr>
        <p:cNvPr id="1" name=""/>
        <p:cNvGrpSpPr/>
        <p:nvPr/>
      </p:nvGrpSpPr>
      <p:grpSpPr>
        <a:xfrm>
          <a:off x="0" y="0"/>
          <a:ext cx="0" cy="0"/>
          <a:chOff x="0" y="0"/>
          <a:chExt cx="0" cy="0"/>
        </a:xfrm>
      </p:grpSpPr>
      <p:sp>
        <p:nvSpPr>
          <p:cNvPr id="9" name="Title 8"/>
          <p:cNvSpPr>
            <a:spLocks noGrp="1"/>
          </p:cNvSpPr>
          <p:nvPr>
            <p:ph type="ctrTitle"/>
          </p:nvPr>
        </p:nvSpPr>
        <p:spPr>
          <a:xfrm>
            <a:off x="533400" y="1371600"/>
            <a:ext cx="7851648" cy="1828800"/>
          </a:xfrm>
          <a:ln>
            <a:noFill/>
          </a:ln>
        </p:spPr>
        <p:txBody>
          <a:bodyPr vert="horz" tIns="0" rIns="18288" bIns="0" anchor="b">
            <a:normAutofit/>
            <a:scene3d>
              <a:camera prst="orthographicFront"/>
              <a:lightRig rig="freezing" dir="t">
                <a:rot lat="0" lon="0" rev="5640000"/>
              </a:lightRig>
            </a:scene3d>
            <a:sp3d prstMaterial="flat">
              <a:bevelT w="38100" h="38100"/>
              <a:contourClr>
                <a:schemeClr val="tx2"/>
              </a:contourClr>
            </a:sp3d>
          </a:bodyPr>
          <a:lstStyle>
            <a:lvl1pPr algn="r" rtl="0">
              <a:spcBef>
                <a:spcPct val="0"/>
              </a:spcBef>
              <a:buNone/>
              <a:defRPr sz="5600" b="1">
                <a:ln>
                  <a:noFill/>
                </a:ln>
                <a:solidFill>
                  <a:schemeClr val="accent3">
                    <a:tint val="90000"/>
                    <a:satMod val="120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17" name="Subtitle 16"/>
          <p:cNvSpPr>
            <a:spLocks noGrp="1"/>
          </p:cNvSpPr>
          <p:nvPr>
            <p:ph type="subTitle" idx="1"/>
          </p:nvPr>
        </p:nvSpPr>
        <p:spPr>
          <a:xfrm>
            <a:off x="533400" y="3228536"/>
            <a:ext cx="7854696" cy="1752600"/>
          </a:xfrm>
        </p:spPr>
        <p:txBody>
          <a:bodyPr lIns="0" rIns="18288"/>
          <a:lstStyle>
            <a:lvl1pPr marL="0" marR="45720" indent="0" algn="r">
              <a:buNone/>
              <a:defRPr>
                <a:solidFill>
                  <a:schemeClr val="tx1"/>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30" name="Date Placeholder 29"/>
          <p:cNvSpPr>
            <a:spLocks noGrp="1"/>
          </p:cNvSpPr>
          <p:nvPr>
            <p:ph type="dt" sz="half" idx="10"/>
          </p:nvPr>
        </p:nvSpPr>
        <p:spPr/>
        <p:txBody>
          <a:bodyPr/>
          <a:lstStyle/>
          <a:p>
            <a:fld id="{F8BB769E-6B61-4931-B531-C5E65837A94C}" type="datetimeFigureOut">
              <a:rPr lang="en-US" smtClean="0"/>
              <a:pPr/>
              <a:t>3/15/2022</a:t>
            </a:fld>
            <a:endParaRPr lang="en-US"/>
          </a:p>
        </p:txBody>
      </p:sp>
      <p:sp>
        <p:nvSpPr>
          <p:cNvPr id="19" name="Footer Placeholder 18"/>
          <p:cNvSpPr>
            <a:spLocks noGrp="1"/>
          </p:cNvSpPr>
          <p:nvPr>
            <p:ph type="ftr" sz="quarter" idx="11"/>
          </p:nvPr>
        </p:nvSpPr>
        <p:spPr/>
        <p:txBody>
          <a:bodyPr/>
          <a:lstStyle/>
          <a:p>
            <a:endParaRPr lang="en-US"/>
          </a:p>
        </p:txBody>
      </p:sp>
      <p:sp>
        <p:nvSpPr>
          <p:cNvPr id="27" name="Slide Number Placeholder 26"/>
          <p:cNvSpPr>
            <a:spLocks noGrp="1"/>
          </p:cNvSpPr>
          <p:nvPr>
            <p:ph type="sldNum" sz="quarter" idx="12"/>
          </p:nvPr>
        </p:nvSpPr>
        <p:spPr/>
        <p:txBody>
          <a:bodyPr/>
          <a:lstStyle/>
          <a:p>
            <a:fld id="{B93851D2-3C0A-4E4A-A49C-43D6FCAB479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8BB769E-6B61-4931-B531-C5E65837A94C}" type="datetimeFigureOut">
              <a:rPr lang="en-US" smtClean="0"/>
              <a:pPr/>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914401"/>
            <a:ext cx="2057400" cy="5211763"/>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457200" y="914401"/>
            <a:ext cx="6019800" cy="5211763"/>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8BB769E-6B61-4931-B531-C5E65837A94C}" type="datetimeFigureOut">
              <a:rPr lang="en-US" smtClean="0"/>
              <a:pPr/>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Content Placeholder 2"/>
          <p:cNvSpPr>
            <a:spLocks noGrp="1"/>
          </p:cNvSpPr>
          <p:nvPr>
            <p:ph idx="1"/>
          </p:nvPr>
        </p:nvSpPr>
        <p:spPr/>
        <p:txBody>
          <a:body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F8BB769E-6B61-4931-B531-C5E65837A94C}" type="datetimeFigureOut">
              <a:rPr lang="en-US" smtClean="0"/>
              <a:pPr/>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bg>
      <p:bgRef idx="1002">
        <a:schemeClr val="bg2"/>
      </p:bgRef>
    </p:bg>
    <p:spTree>
      <p:nvGrpSpPr>
        <p:cNvPr id="1" name=""/>
        <p:cNvGrpSpPr/>
        <p:nvPr/>
      </p:nvGrpSpPr>
      <p:grpSpPr>
        <a:xfrm>
          <a:off x="0" y="0"/>
          <a:ext cx="0" cy="0"/>
          <a:chOff x="0" y="0"/>
          <a:chExt cx="0" cy="0"/>
        </a:xfrm>
      </p:grpSpPr>
      <p:sp>
        <p:nvSpPr>
          <p:cNvPr id="2" name="Title 1"/>
          <p:cNvSpPr>
            <a:spLocks noGrp="1"/>
          </p:cNvSpPr>
          <p:nvPr>
            <p:ph type="title"/>
          </p:nvPr>
        </p:nvSpPr>
        <p:spPr>
          <a:xfrm>
            <a:off x="530352" y="1316736"/>
            <a:ext cx="7772400" cy="1362456"/>
          </a:xfrm>
          <a:ln>
            <a:noFill/>
          </a:ln>
        </p:spPr>
        <p:txBody>
          <a:bodyPr vert="horz" tIns="0" bIns="0" anchor="b">
            <a:noAutofit/>
            <a:scene3d>
              <a:camera prst="orthographicFront"/>
              <a:lightRig rig="freezing" dir="t">
                <a:rot lat="0" lon="0" rev="5640000"/>
              </a:lightRig>
            </a:scene3d>
            <a:sp3d prstMaterial="flat">
              <a:bevelT w="38100" h="38100"/>
            </a:sp3d>
          </a:bodyPr>
          <a:lstStyle>
            <a:lvl1pPr algn="l" rtl="0">
              <a:spcBef>
                <a:spcPct val="0"/>
              </a:spcBef>
              <a:buNone/>
              <a:defRPr lang="en-US" sz="5600" b="1" cap="none" baseline="0" dirty="0">
                <a:ln w="635">
                  <a:noFill/>
                </a:ln>
                <a:solidFill>
                  <a:schemeClr val="accent4">
                    <a:tint val="90000"/>
                    <a:satMod val="125000"/>
                  </a:schemeClr>
                </a:solidFill>
                <a:effectLst>
                  <a:outerShdw blurRad="38100" dist="25400" dir="5400000" algn="tl" rotWithShape="0">
                    <a:srgbClr val="000000">
                      <a:alpha val="43000"/>
                    </a:srgbClr>
                  </a:outerShdw>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530352" y="2704664"/>
            <a:ext cx="7772400" cy="1509712"/>
          </a:xfrm>
        </p:spPr>
        <p:txBody>
          <a:bodyPr lIns="45720" rIns="45720" anchor="t"/>
          <a:lstStyle>
            <a:lvl1pPr marL="0" indent="0">
              <a:buNone/>
              <a:defRPr sz="2200">
                <a:solidFill>
                  <a:schemeClr val="tx1"/>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F8BB769E-6B61-4931-B531-C5E65837A94C}" type="datetimeFigureOut">
              <a:rPr lang="en-US" smtClean="0"/>
              <a:pPr/>
              <a:t>3/15/2022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93851D2-3C0A-4E4A-A49C-43D6FCAB4794}" type="slidenum">
              <a:rPr lang="en-US" smtClean="0"/>
              <a:pPr/>
              <a:t>‹#›</a:t>
            </a:fld>
            <a:endParaRPr lang="en-US"/>
          </a:p>
        </p:txBody>
      </p:sp>
    </p:spTree>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a:lstStyle/>
          <a:p>
            <a:r>
              <a:rPr kumimoji="0" lang="en-US" smtClean="0"/>
              <a:t>Click to edit Master title style</a:t>
            </a:r>
            <a:endParaRPr kumimoji="0" lang="en-US"/>
          </a:p>
        </p:txBody>
      </p:sp>
      <p:sp>
        <p:nvSpPr>
          <p:cNvPr id="3" name="Content Placeholder 2"/>
          <p:cNvSpPr>
            <a:spLocks noGrp="1"/>
          </p:cNvSpPr>
          <p:nvPr>
            <p:ph sz="half" idx="1"/>
          </p:nvPr>
        </p:nvSpPr>
        <p:spPr>
          <a:xfrm>
            <a:off x="457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Content Placeholder 3"/>
          <p:cNvSpPr>
            <a:spLocks noGrp="1"/>
          </p:cNvSpPr>
          <p:nvPr>
            <p:ph sz="half" idx="2"/>
          </p:nvPr>
        </p:nvSpPr>
        <p:spPr>
          <a:xfrm>
            <a:off x="4648200" y="1920085"/>
            <a:ext cx="4038600" cy="4434840"/>
          </a:xfrm>
        </p:spPr>
        <p:txBody>
          <a:bodyPr/>
          <a:lstStyle>
            <a:lvl1pPr>
              <a:defRPr sz="2600"/>
            </a:lvl1pPr>
            <a:lvl2pPr>
              <a:defRPr sz="2400"/>
            </a:lvl2pPr>
            <a:lvl3pPr>
              <a:defRPr sz="2000"/>
            </a:lvl3pPr>
            <a:lvl4pPr>
              <a:defRPr sz="18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8BB769E-6B61-4931-B531-C5E65837A94C}" type="datetimeFigureOut">
              <a:rPr lang="en-US" smtClean="0"/>
              <a:pPr/>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229600" cy="1143000"/>
          </a:xfrm>
        </p:spPr>
        <p:txBody>
          <a:bodyPr tIns="45720" anchor="b"/>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457200" y="1855248"/>
            <a:ext cx="4040188" cy="659352"/>
          </a:xfrm>
        </p:spPr>
        <p:txBody>
          <a:bodyPr lIns="45720" tIns="0" rIns="45720" bIns="0" anchor="ctr">
            <a:noAutofit/>
          </a:bodyP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645025" y="1859757"/>
            <a:ext cx="4041775" cy="654843"/>
          </a:xfrm>
        </p:spPr>
        <p:txBody>
          <a:bodyPr lIns="45720" tIns="0" rIns="45720" bIns="0" anchor="ctr"/>
          <a:lstStyle>
            <a:lvl1pPr marL="0" indent="0">
              <a:buNone/>
              <a:defRPr sz="2400" b="1" cap="none" baseline="0">
                <a:solidFill>
                  <a:schemeClr val="tx2"/>
                </a:solidFill>
                <a:effectLst/>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5" name="Content Placeholder 4"/>
          <p:cNvSpPr>
            <a:spLocks noGrp="1"/>
          </p:cNvSpPr>
          <p:nvPr>
            <p:ph sz="quarter" idx="2"/>
          </p:nvPr>
        </p:nvSpPr>
        <p:spPr>
          <a:xfrm>
            <a:off x="457200" y="2514600"/>
            <a:ext cx="4040188"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6" name="Content Placeholder 5"/>
          <p:cNvSpPr>
            <a:spLocks noGrp="1"/>
          </p:cNvSpPr>
          <p:nvPr>
            <p:ph sz="quarter" idx="4"/>
          </p:nvPr>
        </p:nvSpPr>
        <p:spPr>
          <a:xfrm>
            <a:off x="4645025" y="2514600"/>
            <a:ext cx="4041775" cy="3845720"/>
          </a:xfrm>
        </p:spPr>
        <p:txBody>
          <a:bodyPr tIns="0"/>
          <a:lstStyle>
            <a:lvl1pPr>
              <a:defRPr sz="2200"/>
            </a:lvl1pPr>
            <a:lvl2pPr>
              <a:defRPr sz="2000"/>
            </a:lvl2pPr>
            <a:lvl3pPr>
              <a:defRPr sz="1800"/>
            </a:lvl3pPr>
            <a:lvl4pPr>
              <a:defRPr sz="1600"/>
            </a:lvl4pPr>
            <a:lvl5pPr>
              <a:defRPr sz="16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7" name="Date Placeholder 6"/>
          <p:cNvSpPr>
            <a:spLocks noGrp="1"/>
          </p:cNvSpPr>
          <p:nvPr>
            <p:ph type="dt" sz="half" idx="10"/>
          </p:nvPr>
        </p:nvSpPr>
        <p:spPr/>
        <p:txBody>
          <a:bodyPr/>
          <a:lstStyle/>
          <a:p>
            <a:fld id="{F8BB769E-6B61-4931-B531-C5E65837A94C}" type="datetimeFigureOut">
              <a:rPr lang="en-US" smtClean="0"/>
              <a:pPr/>
              <a:t>3/15/2022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457200" y="704088"/>
            <a:ext cx="8305800" cy="1143000"/>
          </a:xfrm>
        </p:spPr>
        <p:txBody>
          <a:bodyPr vert="horz" tIns="45720" bIns="0" anchor="b">
            <a:normAutofit/>
            <a:scene3d>
              <a:camera prst="orthographicFront"/>
              <a:lightRig rig="freezing" dir="t">
                <a:rot lat="0" lon="0" rev="5640000"/>
              </a:lightRig>
            </a:scene3d>
            <a:sp3d prstMaterial="flat">
              <a:contourClr>
                <a:schemeClr val="tx2"/>
              </a:contourClr>
            </a:sp3d>
          </a:bodyPr>
          <a:lstStyle>
            <a:lvl1pPr algn="l" rtl="0">
              <a:spcBef>
                <a:spcPct val="0"/>
              </a:spcBef>
              <a:buNone/>
              <a:defRPr sz="50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F8BB769E-6B61-4931-B531-C5E65837A94C}" type="datetimeFigureOut">
              <a:rPr lang="en-US" smtClean="0"/>
              <a:pPr/>
              <a:t>3/15/2022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F8BB769E-6B61-4931-B531-C5E65837A94C}" type="datetimeFigureOut">
              <a:rPr lang="en-US" smtClean="0"/>
              <a:pPr/>
              <a:t>3/15/2022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85800" y="514352"/>
            <a:ext cx="2743200" cy="1162050"/>
          </a:xfrm>
        </p:spPr>
        <p:txBody>
          <a:bodyPr lIns="0" anchor="b">
            <a:noAutofit/>
          </a:bodyPr>
          <a:lstStyle>
            <a:lvl1pPr algn="l" rtl="0">
              <a:spcBef>
                <a:spcPct val="0"/>
              </a:spcBef>
              <a:buNone/>
              <a:defRPr sz="2600" b="0">
                <a:ln>
                  <a:noFill/>
                </a:ln>
                <a:solidFill>
                  <a:schemeClr val="tx2"/>
                </a:solidFill>
                <a:effectLst/>
                <a:latin typeface="+mj-lt"/>
                <a:ea typeface="+mj-ea"/>
                <a:cs typeface="+mj-cs"/>
              </a:defRPr>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685800" y="1676400"/>
            <a:ext cx="2743200" cy="4572000"/>
          </a:xfrm>
        </p:spPr>
        <p:txBody>
          <a:bodyPr lIns="18288" rIns="18288"/>
          <a:lstStyle>
            <a:lvl1pPr marL="0" indent="0" algn="l">
              <a:buNone/>
              <a:defRPr sz="1400"/>
            </a:lvl1pPr>
            <a:lvl2pPr indent="0" algn="l">
              <a:buNone/>
              <a:defRPr sz="1200"/>
            </a:lvl2pPr>
            <a:lvl3pPr indent="0" algn="l">
              <a:buNone/>
              <a:defRPr sz="1000"/>
            </a:lvl3pPr>
            <a:lvl4pPr indent="0" algn="l">
              <a:buNone/>
              <a:defRPr sz="900"/>
            </a:lvl4pPr>
            <a:lvl5pPr indent="0" algn="l">
              <a:buNone/>
              <a:defRPr sz="900"/>
            </a:lvl5pPr>
          </a:lstStyle>
          <a:p>
            <a:pPr lvl="0" eaLnBrk="1" latinLnBrk="0" hangingPunct="1"/>
            <a:r>
              <a:rPr kumimoji="0" lang="en-US" smtClean="0"/>
              <a:t>Click to edit Master text styles</a:t>
            </a:r>
          </a:p>
        </p:txBody>
      </p:sp>
      <p:sp>
        <p:nvSpPr>
          <p:cNvPr id="4" name="Content Placeholder 3"/>
          <p:cNvSpPr>
            <a:spLocks noGrp="1"/>
          </p:cNvSpPr>
          <p:nvPr>
            <p:ph sz="half" idx="1"/>
          </p:nvPr>
        </p:nvSpPr>
        <p:spPr>
          <a:xfrm>
            <a:off x="3575050" y="1676400"/>
            <a:ext cx="5111750" cy="4572000"/>
          </a:xfrm>
        </p:spPr>
        <p:txBody>
          <a:bodyPr tIns="0"/>
          <a:lstStyle>
            <a:lvl1pPr>
              <a:defRPr sz="2800"/>
            </a:lvl1pPr>
            <a:lvl2pPr>
              <a:defRPr sz="2600"/>
            </a:lvl2pPr>
            <a:lvl3pPr>
              <a:defRPr sz="2400"/>
            </a:lvl3pPr>
            <a:lvl4pPr>
              <a:defRPr sz="2000"/>
            </a:lvl4pPr>
            <a:lvl5pPr>
              <a:defRPr sz="1800"/>
            </a:lvl5pPr>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5" name="Date Placeholder 4"/>
          <p:cNvSpPr>
            <a:spLocks noGrp="1"/>
          </p:cNvSpPr>
          <p:nvPr>
            <p:ph type="dt" sz="half" idx="10"/>
          </p:nvPr>
        </p:nvSpPr>
        <p:spPr/>
        <p:txBody>
          <a:bodyPr/>
          <a:lstStyle/>
          <a:p>
            <a:fld id="{F8BB769E-6B61-4931-B531-C5E65837A94C}" type="datetimeFigureOut">
              <a:rPr lang="en-US" smtClean="0"/>
              <a:pPr/>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93851D2-3C0A-4E4A-A49C-43D6FCAB4794}"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9" name="Snip and Round Single Corner Rectangle 8"/>
          <p:cNvSpPr/>
          <p:nvPr/>
        </p:nvSpPr>
        <p:spPr>
          <a:xfrm rot="420000" flipV="1">
            <a:off x="3165753" y="1108077"/>
            <a:ext cx="5257800" cy="4114800"/>
          </a:xfrm>
          <a:prstGeom prst="snipRoundRect">
            <a:avLst>
              <a:gd name="adj1" fmla="val 0"/>
              <a:gd name="adj2" fmla="val 3646"/>
            </a:avLst>
          </a:prstGeom>
          <a:solidFill>
            <a:srgbClr val="FFFFFF"/>
          </a:solidFill>
          <a:ln w="3175" cap="rnd" cmpd="sng" algn="ctr">
            <a:solidFill>
              <a:srgbClr val="C0C0C0"/>
            </a:solidFill>
            <a:prstDash val="solid"/>
          </a:ln>
          <a:effectLst>
            <a:outerShdw blurRad="63500" dist="38500" dir="7500000" sx="98500" sy="100080" kx="100000" algn="tl" rotWithShape="0">
              <a:srgbClr val="000000">
                <a:alpha val="25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12" name="Right Triangle 11"/>
          <p:cNvSpPr/>
          <p:nvPr/>
        </p:nvSpPr>
        <p:spPr>
          <a:xfrm rot="420000" flipV="1">
            <a:off x="8004134" y="5359769"/>
            <a:ext cx="155448" cy="155448"/>
          </a:xfrm>
          <a:prstGeom prst="rtTriangle">
            <a:avLst/>
          </a:prstGeom>
          <a:solidFill>
            <a:srgbClr val="FFFFFF"/>
          </a:solidFill>
          <a:ln w="12700" cap="flat" cmpd="sng" algn="ctr">
            <a:solidFill>
              <a:srgbClr val="FFFFFF"/>
            </a:solidFill>
            <a:prstDash val="solid"/>
            <a:bevel/>
          </a:ln>
          <a:effectLst>
            <a:outerShdw blurRad="19685" dist="6350" dir="12900000" algn="tl" rotWithShape="0">
              <a:srgbClr val="000000">
                <a:alpha val="47000"/>
              </a:srgbClr>
            </a:outerShdw>
          </a:effectLst>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p:nvSpPr>
          <p:cNvPr id="2" name="Title 1"/>
          <p:cNvSpPr>
            <a:spLocks noGrp="1"/>
          </p:cNvSpPr>
          <p:nvPr>
            <p:ph type="title"/>
          </p:nvPr>
        </p:nvSpPr>
        <p:spPr>
          <a:xfrm>
            <a:off x="609600" y="1176996"/>
            <a:ext cx="2212848" cy="1582621"/>
          </a:xfrm>
        </p:spPr>
        <p:txBody>
          <a:bodyPr vert="horz" lIns="45720" tIns="45720" rIns="45720" bIns="45720" anchor="b"/>
          <a:lstStyle>
            <a:lvl1pPr algn="l">
              <a:buNone/>
              <a:defRPr sz="2000" b="1">
                <a:solidFill>
                  <a:schemeClr val="tx2"/>
                </a:solidFill>
              </a:defRPr>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609600" y="2828785"/>
            <a:ext cx="2209800" cy="2179320"/>
          </a:xfrm>
        </p:spPr>
        <p:txBody>
          <a:bodyPr lIns="64008" rIns="45720" bIns="45720" anchor="t"/>
          <a:lstStyle>
            <a:lvl1pPr marL="0" indent="0" algn="l">
              <a:spcBef>
                <a:spcPts val="250"/>
              </a:spcBef>
              <a:buFontTx/>
              <a:buNone/>
              <a:defRPr sz="13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F8BB769E-6B61-4931-B531-C5E65837A94C}" type="datetimeFigureOut">
              <a:rPr lang="en-US" smtClean="0"/>
              <a:pPr/>
              <a:t>3/15/2022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a:xfrm>
            <a:off x="8077200" y="6356350"/>
            <a:ext cx="609600" cy="365125"/>
          </a:xfrm>
        </p:spPr>
        <p:txBody>
          <a:bodyPr/>
          <a:lstStyle/>
          <a:p>
            <a:fld id="{B93851D2-3C0A-4E4A-A49C-43D6FCAB4794}" type="slidenum">
              <a:rPr lang="en-US" smtClean="0"/>
              <a:pPr/>
              <a:t>‹#›</a:t>
            </a:fld>
            <a:endParaRPr lang="en-US"/>
          </a:p>
        </p:txBody>
      </p:sp>
      <p:sp>
        <p:nvSpPr>
          <p:cNvPr id="3" name="Picture Placeholder 2"/>
          <p:cNvSpPr>
            <a:spLocks noGrp="1"/>
          </p:cNvSpPr>
          <p:nvPr>
            <p:ph type="pic" idx="1"/>
          </p:nvPr>
        </p:nvSpPr>
        <p:spPr>
          <a:xfrm rot="420000">
            <a:off x="3485793" y="1199517"/>
            <a:ext cx="4617720" cy="3931920"/>
          </a:xfrm>
          <a:prstGeom prst="rect">
            <a:avLst/>
          </a:prstGeom>
          <a:solidFill>
            <a:schemeClr val="bg2"/>
          </a:solidFill>
          <a:ln w="3000" cap="rnd">
            <a:solidFill>
              <a:srgbClr val="C0C0C0"/>
            </a:solidFill>
            <a:round/>
          </a:ln>
          <a:effectLst/>
        </p:spPr>
        <p:txBody>
          <a:bodyPr/>
          <a:lstStyle>
            <a:lvl1pPr marL="0" indent="0">
              <a:buNone/>
              <a:defRPr sz="3200"/>
            </a:lvl1pPr>
          </a:lstStyle>
          <a:p>
            <a:r>
              <a:rPr kumimoji="0" lang="en-US" smtClean="0"/>
              <a:t>Click icon to add picture</a:t>
            </a:r>
            <a:endParaRPr kumimoji="0" lang="en-US" dirty="0"/>
          </a:p>
        </p:txBody>
      </p:sp>
      <p:sp>
        <p:nvSpPr>
          <p:cNvPr id="10" name="Freeform 9"/>
          <p:cNvSpPr>
            <a:spLocks/>
          </p:cNvSpPr>
          <p:nvPr/>
        </p:nvSpPr>
        <p:spPr bwMode="auto">
          <a:xfrm flipV="1">
            <a:off x="-9525" y="5816600"/>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11" name="Freeform 10"/>
          <p:cNvSpPr>
            <a:spLocks/>
          </p:cNvSpPr>
          <p:nvPr/>
        </p:nvSpPr>
        <p:spPr bwMode="auto">
          <a:xfrm flipV="1">
            <a:off x="4381500" y="6219825"/>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1"/>
      </p:bgRef>
    </p:bg>
    <p:spTree>
      <p:nvGrpSpPr>
        <p:cNvPr id="1" name=""/>
        <p:cNvGrpSpPr/>
        <p:nvPr/>
      </p:nvGrpSpPr>
      <p:grpSpPr>
        <a:xfrm>
          <a:off x="0" y="0"/>
          <a:ext cx="0" cy="0"/>
          <a:chOff x="0" y="0"/>
          <a:chExt cx="0" cy="0"/>
        </a:xfrm>
      </p:grpSpPr>
      <p:sp>
        <p:nvSpPr>
          <p:cNvPr id="7" name="Freeform 6"/>
          <p:cNvSpPr>
            <a:spLocks/>
          </p:cNvSpPr>
          <p:nvPr/>
        </p:nvSpPr>
        <p:spPr bwMode="auto">
          <a:xfrm>
            <a:off x="-9525" y="-7144"/>
            <a:ext cx="9163050" cy="1041400"/>
          </a:xfrm>
          <a:custGeom>
            <a:avLst>
              <a:gd name="A1" fmla="val 0"/>
              <a:gd name="A2" fmla="val 0"/>
              <a:gd name="A3" fmla="val 0"/>
              <a:gd name="A4" fmla="val 0"/>
              <a:gd name="A5" fmla="val 0"/>
              <a:gd name="A6" fmla="val 0"/>
              <a:gd name="A7" fmla="val 0"/>
              <a:gd name="A8" fmla="val 0"/>
            </a:avLst>
            <a:gdLst/>
            <a:ahLst/>
            <a:cxnLst>
              <a:cxn ang="0">
                <a:pos x="6" y="2"/>
              </a:cxn>
              <a:cxn ang="0">
                <a:pos x="2542" y="0"/>
              </a:cxn>
              <a:cxn ang="0">
                <a:pos x="4374" y="367"/>
              </a:cxn>
              <a:cxn ang="0">
                <a:pos x="5766" y="55"/>
              </a:cxn>
              <a:cxn ang="0">
                <a:pos x="5772" y="213"/>
              </a:cxn>
              <a:cxn ang="0">
                <a:pos x="4302" y="439"/>
              </a:cxn>
              <a:cxn ang="0">
                <a:pos x="1488" y="201"/>
              </a:cxn>
              <a:cxn ang="0">
                <a:pos x="0" y="656"/>
              </a:cxn>
              <a:cxn ang="0">
                <a:pos x="6" y="2"/>
              </a:cxn>
            </a:cxnLst>
            <a:rect l="0" t="0" r="0" b="0"/>
            <a:pathLst>
              <a:path w="5772" h="656">
                <a:moveTo>
                  <a:pt x="6" y="2"/>
                </a:moveTo>
                <a:lnTo>
                  <a:pt x="2542" y="0"/>
                </a:lnTo>
                <a:cubicBezTo>
                  <a:pt x="2746" y="101"/>
                  <a:pt x="3828" y="367"/>
                  <a:pt x="4374" y="367"/>
                </a:cubicBezTo>
                <a:cubicBezTo>
                  <a:pt x="4920" y="367"/>
                  <a:pt x="5526" y="152"/>
                  <a:pt x="5766" y="55"/>
                </a:cubicBezTo>
                <a:lnTo>
                  <a:pt x="5772" y="213"/>
                </a:lnTo>
                <a:cubicBezTo>
                  <a:pt x="5670" y="257"/>
                  <a:pt x="5016" y="441"/>
                  <a:pt x="4302" y="439"/>
                </a:cubicBezTo>
                <a:cubicBezTo>
                  <a:pt x="3588" y="437"/>
                  <a:pt x="2205" y="165"/>
                  <a:pt x="1488" y="201"/>
                </a:cubicBezTo>
                <a:cubicBezTo>
                  <a:pt x="750" y="209"/>
                  <a:pt x="270" y="482"/>
                  <a:pt x="0" y="656"/>
                </a:cubicBezTo>
                <a:lnTo>
                  <a:pt x="6" y="2"/>
                </a:lnTo>
                <a:close/>
              </a:path>
            </a:pathLst>
          </a:custGeom>
          <a:gradFill>
            <a:gsLst>
              <a:gs pos="0">
                <a:schemeClr val="accent2">
                  <a:shade val="50000"/>
                  <a:alpha val="45000"/>
                  <a:satMod val="120000"/>
                </a:schemeClr>
              </a:gs>
              <a:gs pos="100000">
                <a:schemeClr val="accent3">
                  <a:shade val="80000"/>
                  <a:alpha val="55000"/>
                  <a:satMod val="155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8" name="Freeform 7"/>
          <p:cNvSpPr>
            <a:spLocks/>
          </p:cNvSpPr>
          <p:nvPr/>
        </p:nvSpPr>
        <p:spPr bwMode="auto">
          <a:xfrm>
            <a:off x="4381500" y="-7144"/>
            <a:ext cx="4762500" cy="638175"/>
          </a:xfrm>
          <a:custGeom>
            <a:avLst>
              <a:gd name="A1" fmla="val 0"/>
              <a:gd name="A2" fmla="val 0"/>
              <a:gd name="A3" fmla="val 0"/>
              <a:gd name="A4" fmla="val 0"/>
              <a:gd name="A5" fmla="val 0"/>
              <a:gd name="A6" fmla="val 0"/>
              <a:gd name="A7" fmla="val 0"/>
              <a:gd name="A8" fmla="val 0"/>
            </a:avLst>
            <a:gdLst/>
            <a:ahLst/>
            <a:cxnLst>
              <a:cxn ang="0">
                <a:pos x="0" y="0"/>
              </a:cxn>
              <a:cxn ang="0">
                <a:pos x="1668" y="564"/>
              </a:cxn>
              <a:cxn ang="0">
                <a:pos x="3000" y="186"/>
              </a:cxn>
              <a:cxn ang="0">
                <a:pos x="3000" y="6"/>
              </a:cxn>
              <a:cxn ang="0">
                <a:pos x="0" y="0"/>
              </a:cxn>
            </a:cxnLst>
            <a:rect l="0" t="0" r="0" b="0"/>
            <a:pathLst>
              <a:path w="3000" h="595">
                <a:moveTo>
                  <a:pt x="0" y="0"/>
                </a:moveTo>
                <a:cubicBezTo>
                  <a:pt x="174" y="102"/>
                  <a:pt x="1168" y="533"/>
                  <a:pt x="1668" y="564"/>
                </a:cubicBezTo>
                <a:cubicBezTo>
                  <a:pt x="2168" y="595"/>
                  <a:pt x="2778" y="279"/>
                  <a:pt x="3000" y="186"/>
                </a:cubicBezTo>
                <a:lnTo>
                  <a:pt x="3000" y="6"/>
                </a:lnTo>
                <a:lnTo>
                  <a:pt x="0" y="0"/>
                </a:lnTo>
                <a:close/>
              </a:path>
            </a:pathLst>
          </a:custGeom>
          <a:gradFill>
            <a:gsLst>
              <a:gs pos="0">
                <a:schemeClr val="accent3">
                  <a:shade val="50000"/>
                  <a:alpha val="30000"/>
                  <a:satMod val="130000"/>
                </a:schemeClr>
              </a:gs>
              <a:gs pos="80000">
                <a:schemeClr val="accent2">
                  <a:shade val="75000"/>
                  <a:alpha val="45000"/>
                  <a:satMod val="140000"/>
                </a:schemeClr>
              </a:gs>
            </a:gsLst>
            <a:lin ang="5400000" scaled="1"/>
          </a:gradFill>
          <a:ln w="9525" cap="flat" cmpd="sng" algn="ctr">
            <a:noFill/>
            <a:prstDash val="solid"/>
            <a:round/>
            <a:headEnd type="none" w="med" len="med"/>
            <a:tailEnd type="none" w="med" len="med"/>
          </a:ln>
          <a:effectLst/>
        </p:spPr>
        <p:txBody>
          <a:bodyPr vert="horz" wrap="square" lIns="91440" tIns="45720" rIns="91440" bIns="45720" anchor="t" compatLnSpc="1"/>
          <a:lstStyle/>
          <a:p>
            <a:pPr marL="0" algn="l" rtl="0" eaLnBrk="1" latinLnBrk="0" hangingPunct="1"/>
            <a:endParaRPr kumimoji="0" lang="en-US">
              <a:solidFill>
                <a:schemeClr val="tx1"/>
              </a:solidFill>
              <a:latin typeface="+mn-lt"/>
              <a:ea typeface="+mn-ea"/>
              <a:cs typeface="+mn-cs"/>
            </a:endParaRPr>
          </a:p>
        </p:txBody>
      </p:sp>
      <p:sp>
        <p:nvSpPr>
          <p:cNvPr id="9" name="Title Placeholder 8"/>
          <p:cNvSpPr>
            <a:spLocks noGrp="1"/>
          </p:cNvSpPr>
          <p:nvPr>
            <p:ph type="title"/>
          </p:nvPr>
        </p:nvSpPr>
        <p:spPr>
          <a:xfrm>
            <a:off x="457200" y="704088"/>
            <a:ext cx="8229600" cy="1143000"/>
          </a:xfrm>
          <a:prstGeom prst="rect">
            <a:avLst/>
          </a:prstGeom>
        </p:spPr>
        <p:txBody>
          <a:bodyPr vert="horz" lIns="0" rIns="0" bIns="0" anchor="b">
            <a:normAutofit/>
          </a:bodyPr>
          <a:lstStyle/>
          <a:p>
            <a:r>
              <a:rPr kumimoji="0" lang="en-US" smtClean="0"/>
              <a:t>Click to edit Master title style</a:t>
            </a:r>
            <a:endParaRPr kumimoji="0" lang="en-US"/>
          </a:p>
        </p:txBody>
      </p:sp>
      <p:sp>
        <p:nvSpPr>
          <p:cNvPr id="30" name="Text Placeholder 29"/>
          <p:cNvSpPr>
            <a:spLocks noGrp="1"/>
          </p:cNvSpPr>
          <p:nvPr>
            <p:ph type="body" idx="1"/>
          </p:nvPr>
        </p:nvSpPr>
        <p:spPr>
          <a:xfrm>
            <a:off x="457200" y="1935480"/>
            <a:ext cx="8229600" cy="4389120"/>
          </a:xfrm>
          <a:prstGeom prst="rect">
            <a:avLst/>
          </a:prstGeom>
        </p:spPr>
        <p:txBody>
          <a:bodyPr vert="horz">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0" name="Date Placeholder 9"/>
          <p:cNvSpPr>
            <a:spLocks noGrp="1"/>
          </p:cNvSpPr>
          <p:nvPr>
            <p:ph type="dt" sz="half" idx="2"/>
          </p:nvPr>
        </p:nvSpPr>
        <p:spPr>
          <a:xfrm>
            <a:off x="457200" y="6356350"/>
            <a:ext cx="21336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fld id="{F8BB769E-6B61-4931-B531-C5E65837A94C}" type="datetimeFigureOut">
              <a:rPr lang="en-US" smtClean="0"/>
              <a:pPr/>
              <a:t>3/15/2022</a:t>
            </a:fld>
            <a:endParaRPr lang="en-US"/>
          </a:p>
        </p:txBody>
      </p:sp>
      <p:sp>
        <p:nvSpPr>
          <p:cNvPr id="22" name="Footer Placeholder 21"/>
          <p:cNvSpPr>
            <a:spLocks noGrp="1"/>
          </p:cNvSpPr>
          <p:nvPr>
            <p:ph type="ftr" sz="quarter" idx="3"/>
          </p:nvPr>
        </p:nvSpPr>
        <p:spPr>
          <a:xfrm>
            <a:off x="2667000" y="6356350"/>
            <a:ext cx="3352800" cy="365125"/>
          </a:xfrm>
          <a:prstGeom prst="rect">
            <a:avLst/>
          </a:prstGeom>
        </p:spPr>
        <p:txBody>
          <a:bodyPr vert="horz" lIns="0" tIns="0" rIns="0" bIns="0" anchor="b"/>
          <a:lstStyle>
            <a:lvl1pPr algn="l" eaLnBrk="1" latinLnBrk="0" hangingPunct="1">
              <a:defRPr kumimoji="0" sz="1200">
                <a:solidFill>
                  <a:schemeClr val="tx2">
                    <a:shade val="90000"/>
                  </a:schemeClr>
                </a:solidFill>
              </a:defRPr>
            </a:lvl1pPr>
          </a:lstStyle>
          <a:p>
            <a:endParaRPr lang="en-US"/>
          </a:p>
        </p:txBody>
      </p:sp>
      <p:sp>
        <p:nvSpPr>
          <p:cNvPr id="18" name="Slide Number Placeholder 17"/>
          <p:cNvSpPr>
            <a:spLocks noGrp="1"/>
          </p:cNvSpPr>
          <p:nvPr>
            <p:ph type="sldNum" sz="quarter" idx="4"/>
          </p:nvPr>
        </p:nvSpPr>
        <p:spPr>
          <a:xfrm>
            <a:off x="7924800" y="6356350"/>
            <a:ext cx="762000" cy="365125"/>
          </a:xfrm>
          <a:prstGeom prst="rect">
            <a:avLst/>
          </a:prstGeom>
        </p:spPr>
        <p:txBody>
          <a:bodyPr vert="horz" lIns="0" tIns="0" rIns="0" bIns="0" anchor="b"/>
          <a:lstStyle>
            <a:lvl1pPr algn="r" eaLnBrk="1" latinLnBrk="0" hangingPunct="1">
              <a:defRPr kumimoji="0" sz="1200">
                <a:solidFill>
                  <a:schemeClr val="tx2">
                    <a:shade val="90000"/>
                  </a:schemeClr>
                </a:solidFill>
              </a:defRPr>
            </a:lvl1pPr>
          </a:lstStyle>
          <a:p>
            <a:fld id="{B93851D2-3C0A-4E4A-A49C-43D6FCAB4794}" type="slidenum">
              <a:rPr lang="en-US" smtClean="0"/>
              <a:pPr/>
              <a:t>‹#›</a:t>
            </a:fld>
            <a:endParaRPr lang="en-US"/>
          </a:p>
        </p:txBody>
      </p:sp>
      <p:grpSp>
        <p:nvGrpSpPr>
          <p:cNvPr id="2" name="Group 1"/>
          <p:cNvGrpSpPr/>
          <p:nvPr/>
        </p:nvGrpSpPr>
        <p:grpSpPr>
          <a:xfrm>
            <a:off x="-19017" y="202408"/>
            <a:ext cx="9180548" cy="649224"/>
            <a:chOff x="-19045" y="216550"/>
            <a:chExt cx="9180548" cy="649224"/>
          </a:xfrm>
        </p:grpSpPr>
        <p:sp>
          <p:nvSpPr>
            <p:cNvPr id="12" name="Freeform 11"/>
            <p:cNvSpPr>
              <a:spLocks/>
            </p:cNvSpPr>
            <p:nvPr/>
          </p:nvSpPr>
          <p:spPr bwMode="auto">
            <a:xfrm rot="21435692">
              <a:off x="-19045" y="216550"/>
              <a:ext cx="9163050" cy="649224"/>
            </a:xfrm>
            <a:custGeom>
              <a:avLst>
                <a:gd name="A1" fmla="val 0"/>
                <a:gd name="A2" fmla="val 0"/>
                <a:gd name="A3" fmla="val 0"/>
                <a:gd name="A4" fmla="val 0"/>
                <a:gd name="A5" fmla="val 0"/>
                <a:gd name="A6" fmla="val 0"/>
                <a:gd name="A7" fmla="val 0"/>
                <a:gd name="A8" fmla="val 0"/>
              </a:avLst>
              <a:gdLst/>
              <a:ahLst/>
              <a:cxnLst>
                <a:cxn ang="0">
                  <a:pos x="0" y="966"/>
                </a:cxn>
                <a:cxn ang="0">
                  <a:pos x="1608" y="282"/>
                </a:cxn>
                <a:cxn ang="0">
                  <a:pos x="4110" y="1008"/>
                </a:cxn>
                <a:cxn ang="0">
                  <a:pos x="5772" y="0"/>
                </a:cxn>
              </a:cxnLst>
              <a:rect l="0" t="0" r="0" b="0"/>
              <a:pathLst>
                <a:path w="5772" h="1055">
                  <a:moveTo>
                    <a:pt x="0" y="966"/>
                  </a:moveTo>
                  <a:cubicBezTo>
                    <a:pt x="282" y="738"/>
                    <a:pt x="923" y="275"/>
                    <a:pt x="1608" y="282"/>
                  </a:cubicBezTo>
                  <a:cubicBezTo>
                    <a:pt x="2293" y="289"/>
                    <a:pt x="3416" y="1055"/>
                    <a:pt x="4110" y="1008"/>
                  </a:cubicBezTo>
                  <a:cubicBezTo>
                    <a:pt x="4804" y="961"/>
                    <a:pt x="5426" y="210"/>
                    <a:pt x="5772" y="0"/>
                  </a:cubicBezTo>
                </a:path>
              </a:pathLst>
            </a:custGeom>
            <a:noFill/>
            <a:ln w="10795" cap="flat" cmpd="sng" algn="ctr">
              <a:gradFill>
                <a:gsLst>
                  <a:gs pos="74000">
                    <a:schemeClr val="accent3">
                      <a:shade val="75000"/>
                    </a:schemeClr>
                  </a:gs>
                  <a:gs pos="86000">
                    <a:schemeClr val="tx1">
                      <a:alpha val="29000"/>
                    </a:schemeClr>
                  </a:gs>
                  <a:gs pos="16000">
                    <a:schemeClr val="accent2">
                      <a:shade val="75000"/>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sp>
          <p:nvSpPr>
            <p:cNvPr id="13" name="Freeform 12"/>
            <p:cNvSpPr>
              <a:spLocks/>
            </p:cNvSpPr>
            <p:nvPr/>
          </p:nvSpPr>
          <p:spPr bwMode="auto">
            <a:xfrm rot="21435692">
              <a:off x="-14309" y="290003"/>
              <a:ext cx="9175812" cy="530352"/>
            </a:xfrm>
            <a:custGeom>
              <a:avLst>
                <a:gd name="A1" fmla="val 0"/>
                <a:gd name="A2" fmla="val 0"/>
                <a:gd name="A3" fmla="val 0"/>
                <a:gd name="A4" fmla="val 0"/>
                <a:gd name="A5" fmla="val 0"/>
                <a:gd name="A6" fmla="val 0"/>
                <a:gd name="A7" fmla="val 0"/>
                <a:gd name="A8" fmla="val 0"/>
              </a:avLst>
              <a:gdLst/>
              <a:ahLst/>
              <a:cxnLst>
                <a:cxn ang="0">
                  <a:pos x="0" y="732"/>
                </a:cxn>
                <a:cxn ang="0">
                  <a:pos x="1638" y="228"/>
                </a:cxn>
                <a:cxn ang="0">
                  <a:pos x="4122" y="816"/>
                </a:cxn>
                <a:cxn ang="0">
                  <a:pos x="5766" y="0"/>
                </a:cxn>
              </a:cxnLst>
              <a:rect l="0" t="0" r="0" b="0"/>
              <a:pathLst>
                <a:path w="5766" h="854">
                  <a:moveTo>
                    <a:pt x="0" y="732"/>
                  </a:moveTo>
                  <a:cubicBezTo>
                    <a:pt x="273" y="647"/>
                    <a:pt x="951" y="214"/>
                    <a:pt x="1638" y="228"/>
                  </a:cubicBezTo>
                  <a:cubicBezTo>
                    <a:pt x="2325" y="242"/>
                    <a:pt x="3434" y="854"/>
                    <a:pt x="4122" y="816"/>
                  </a:cubicBezTo>
                  <a:cubicBezTo>
                    <a:pt x="4810" y="778"/>
                    <a:pt x="5424" y="170"/>
                    <a:pt x="5766" y="0"/>
                  </a:cubicBezTo>
                </a:path>
              </a:pathLst>
            </a:custGeom>
            <a:noFill/>
            <a:ln w="9525" cap="flat" cmpd="sng" algn="ctr">
              <a:gradFill>
                <a:gsLst>
                  <a:gs pos="74000">
                    <a:schemeClr val="accent4"/>
                  </a:gs>
                  <a:gs pos="44000">
                    <a:schemeClr val="accent1"/>
                  </a:gs>
                  <a:gs pos="33000">
                    <a:schemeClr val="accent2">
                      <a:alpha val="56000"/>
                    </a:schemeClr>
                  </a:gs>
                </a:gsLst>
                <a:lin ang="5400000" scaled="1"/>
              </a:gradFill>
              <a:prstDash val="solid"/>
              <a:round/>
              <a:headEnd type="none" w="med" len="med"/>
              <a:tailEnd type="none" w="med" len="med"/>
            </a:ln>
            <a:effectLst/>
          </p:spPr>
          <p:txBody>
            <a:bodyPr vert="horz" wrap="square" lIns="91440" tIns="45720" rIns="91440" bIns="45720" anchor="t" compatLnSpc="1"/>
            <a:lstStyle/>
            <a:p>
              <a:endParaRPr kumimoji="0" lang="en-US"/>
            </a:p>
          </p:txBody>
        </p:sp>
      </p:grpSp>
    </p:spTree>
  </p:cSld>
  <p:clrMap bg1="lt1" tx1="dk1" bg2="lt2" tx2="dk2" accent1="accent1" accent2="accent2" accent3="accent3" accent4="accent4" accent5="accent5" accent6="accent6" hlink="hlink" folHlink="folHlink"/>
  <p:sldLayoutIdLst>
    <p:sldLayoutId id="2147483733" r:id="rId1"/>
    <p:sldLayoutId id="2147483734" r:id="rId2"/>
    <p:sldLayoutId id="2147483735" r:id="rId3"/>
    <p:sldLayoutId id="2147483736" r:id="rId4"/>
    <p:sldLayoutId id="2147483737" r:id="rId5"/>
    <p:sldLayoutId id="2147483738" r:id="rId6"/>
    <p:sldLayoutId id="2147483739" r:id="rId7"/>
    <p:sldLayoutId id="2147483740" r:id="rId8"/>
    <p:sldLayoutId id="2147483741" r:id="rId9"/>
    <p:sldLayoutId id="2147483742" r:id="rId10"/>
    <p:sldLayoutId id="2147483743" r:id="rId11"/>
  </p:sldLayoutIdLst>
  <p:txStyles>
    <p:titleStyle>
      <a:lvl1pPr algn="l" rtl="0" eaLnBrk="1" latinLnBrk="0" hangingPunct="1">
        <a:spcBef>
          <a:spcPct val="0"/>
        </a:spcBef>
        <a:buNone/>
        <a:defRPr kumimoji="0" sz="5000" b="0" kern="1200">
          <a:ln>
            <a:noFill/>
          </a:ln>
          <a:solidFill>
            <a:schemeClr val="tx2"/>
          </a:solidFill>
          <a:effectLst/>
          <a:latin typeface="+mj-lt"/>
          <a:ea typeface="+mj-ea"/>
          <a:cs typeface="+mj-cs"/>
        </a:defRPr>
      </a:lvl1pPr>
    </p:titleStyle>
    <p:bodyStyle>
      <a:lvl1pPr marL="274320" indent="-274320" algn="l" rtl="0" eaLnBrk="1" latinLnBrk="0" hangingPunct="1">
        <a:spcBef>
          <a:spcPct val="20000"/>
        </a:spcBef>
        <a:buClr>
          <a:schemeClr val="accent3"/>
        </a:buClr>
        <a:buSzPct val="95000"/>
        <a:buFont typeface="Wingdings 2"/>
        <a:buChar char=""/>
        <a:defRPr kumimoji="0" sz="2600" kern="1200">
          <a:solidFill>
            <a:schemeClr val="tx1"/>
          </a:solidFill>
          <a:latin typeface="+mn-lt"/>
          <a:ea typeface="+mn-ea"/>
          <a:cs typeface="+mn-cs"/>
        </a:defRPr>
      </a:lvl1pPr>
      <a:lvl2pPr marL="640080" indent="-246888" algn="l" rtl="0" eaLnBrk="1" latinLnBrk="0" hangingPunct="1">
        <a:spcBef>
          <a:spcPct val="20000"/>
        </a:spcBef>
        <a:buClr>
          <a:schemeClr val="accent1"/>
        </a:buClr>
        <a:buSzPct val="85000"/>
        <a:buFont typeface="Wingdings 2"/>
        <a:buChar char=""/>
        <a:defRPr kumimoji="0" sz="2400" kern="1200">
          <a:solidFill>
            <a:schemeClr val="tx1"/>
          </a:solidFill>
          <a:latin typeface="+mn-lt"/>
          <a:ea typeface="+mn-ea"/>
          <a:cs typeface="+mn-cs"/>
        </a:defRPr>
      </a:lvl2pPr>
      <a:lvl3pPr marL="914400" indent="-246888" algn="l" rtl="0" eaLnBrk="1" latinLnBrk="0" hangingPunct="1">
        <a:spcBef>
          <a:spcPct val="20000"/>
        </a:spcBef>
        <a:buClr>
          <a:schemeClr val="accent2"/>
        </a:buClr>
        <a:buSzPct val="70000"/>
        <a:buFont typeface="Wingdings 2"/>
        <a:buChar char=""/>
        <a:defRPr kumimoji="0" sz="2100" kern="1200">
          <a:solidFill>
            <a:schemeClr val="tx1"/>
          </a:solidFill>
          <a:latin typeface="+mn-lt"/>
          <a:ea typeface="+mn-ea"/>
          <a:cs typeface="+mn-cs"/>
        </a:defRPr>
      </a:lvl3pPr>
      <a:lvl4pPr marL="1188720" indent="-210312" algn="l" rtl="0" eaLnBrk="1" latinLnBrk="0" hangingPunct="1">
        <a:spcBef>
          <a:spcPct val="20000"/>
        </a:spcBef>
        <a:buClr>
          <a:schemeClr val="accent3"/>
        </a:buClr>
        <a:buSzPct val="65000"/>
        <a:buFont typeface="Wingdings 2"/>
        <a:buChar char=""/>
        <a:defRPr kumimoji="0" sz="2000" kern="1200">
          <a:solidFill>
            <a:schemeClr val="tx1"/>
          </a:solidFill>
          <a:latin typeface="+mn-lt"/>
          <a:ea typeface="+mn-ea"/>
          <a:cs typeface="+mn-cs"/>
        </a:defRPr>
      </a:lvl4pPr>
      <a:lvl5pPr marL="1463040" indent="-210312" algn="l" rtl="0" eaLnBrk="1" latinLnBrk="0" hangingPunct="1">
        <a:spcBef>
          <a:spcPct val="20000"/>
        </a:spcBef>
        <a:buClr>
          <a:schemeClr val="accent4"/>
        </a:buClr>
        <a:buSzPct val="65000"/>
        <a:buFont typeface="Wingdings 2"/>
        <a:buChar char=""/>
        <a:defRPr kumimoji="0" sz="2000" kern="1200">
          <a:solidFill>
            <a:schemeClr val="tx1"/>
          </a:solidFill>
          <a:latin typeface="+mn-lt"/>
          <a:ea typeface="+mn-ea"/>
          <a:cs typeface="+mn-cs"/>
        </a:defRPr>
      </a:lvl5pPr>
      <a:lvl6pPr marL="1737360" indent="-210312" algn="l" rtl="0" eaLnBrk="1" latinLnBrk="0" hangingPunct="1">
        <a:spcBef>
          <a:spcPct val="20000"/>
        </a:spcBef>
        <a:buClr>
          <a:schemeClr val="accent5"/>
        </a:buClr>
        <a:buSzPct val="80000"/>
        <a:buFont typeface="Wingdings 2"/>
        <a:buChar char=""/>
        <a:defRPr kumimoji="0" sz="1800" kern="1200">
          <a:solidFill>
            <a:schemeClr val="tx1"/>
          </a:solidFill>
          <a:latin typeface="+mn-lt"/>
          <a:ea typeface="+mn-ea"/>
          <a:cs typeface="+mn-cs"/>
        </a:defRPr>
      </a:lvl6pPr>
      <a:lvl7pPr marL="1920240" indent="-182880" algn="l" rtl="0" eaLnBrk="1" latinLnBrk="0" hangingPunct="1">
        <a:spcBef>
          <a:spcPct val="20000"/>
        </a:spcBef>
        <a:buClr>
          <a:schemeClr val="accent6"/>
        </a:buClr>
        <a:buSzPct val="80000"/>
        <a:buFont typeface="Wingdings 2"/>
        <a:buChar char=""/>
        <a:defRPr kumimoji="0" sz="1600" kern="1200" baseline="0">
          <a:solidFill>
            <a:schemeClr val="tx1"/>
          </a:solidFill>
          <a:latin typeface="+mn-lt"/>
          <a:ea typeface="+mn-ea"/>
          <a:cs typeface="+mn-cs"/>
        </a:defRPr>
      </a:lvl7pPr>
      <a:lvl8pPr marL="2194560" indent="-182880" algn="l" rtl="0" eaLnBrk="1" latinLnBrk="0" hangingPunct="1">
        <a:spcBef>
          <a:spcPct val="20000"/>
        </a:spcBef>
        <a:buClr>
          <a:schemeClr val="tx2"/>
        </a:buClr>
        <a:buChar char="•"/>
        <a:defRPr kumimoji="0" sz="1600" kern="1200">
          <a:solidFill>
            <a:schemeClr val="tx1"/>
          </a:solidFill>
          <a:latin typeface="+mn-lt"/>
          <a:ea typeface="+mn-ea"/>
          <a:cs typeface="+mn-cs"/>
        </a:defRPr>
      </a:lvl8pPr>
      <a:lvl9pPr marL="2468880" indent="-182880" algn="l" rtl="0" eaLnBrk="1" latinLnBrk="0" hangingPunct="1">
        <a:spcBef>
          <a:spcPct val="20000"/>
        </a:spcBef>
        <a:buClr>
          <a:schemeClr val="tx2"/>
        </a:buClr>
        <a:buFontTx/>
        <a:buChar char="•"/>
        <a:defRPr kumimoji="0" sz="1400" kern="1200" baseline="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1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28.png"/><Relationship Id="rId4" Type="http://schemas.openxmlformats.org/officeDocument/2006/relationships/image" Target="../media/image27.png"/></Relationships>
</file>

<file path=ppt/slides/_rels/slide17.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33.png"/></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7" Type="http://schemas.openxmlformats.org/officeDocument/2006/relationships/image" Target="../media/image3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7.png"/><Relationship Id="rId5" Type="http://schemas.openxmlformats.org/officeDocument/2006/relationships/image" Target="../media/image36.png"/><Relationship Id="rId4" Type="http://schemas.openxmlformats.org/officeDocument/2006/relationships/image" Target="../media/image35.png"/></Relationships>
</file>

<file path=ppt/slides/_rels/slide2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52.png"/><Relationship Id="rId4" Type="http://schemas.openxmlformats.org/officeDocument/2006/relationships/image" Target="../media/image51.png"/></Relationships>
</file>

<file path=ppt/slides/_rels/slide32.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2.png"/><Relationship Id="rId7" Type="http://schemas.openxmlformats.org/officeDocument/2006/relationships/image" Target="../media/image54.pn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53.png"/><Relationship Id="rId10" Type="http://schemas.openxmlformats.org/officeDocument/2006/relationships/image" Target="../media/image57.png"/><Relationship Id="rId4" Type="http://schemas.openxmlformats.org/officeDocument/2006/relationships/oleObject" Target="../embeddings/oleObject1.bin"/><Relationship Id="rId9" Type="http://schemas.openxmlformats.org/officeDocument/2006/relationships/image" Target="../media/image56.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2.png"/></Relationships>
</file>

<file path=ppt/slides/_rels/slide37.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image" Target="../media/image2.png"/><Relationship Id="rId1" Type="http://schemas.openxmlformats.org/officeDocument/2006/relationships/slideLayout" Target="../slideLayouts/slideLayout2.xml"/><Relationship Id="rId5" Type="http://schemas.openxmlformats.org/officeDocument/2006/relationships/image" Target="../media/image65.png"/><Relationship Id="rId4" Type="http://schemas.openxmlformats.org/officeDocument/2006/relationships/image" Target="../media/image64.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diagramData" Target="../diagrams/data3.xml"/><Relationship Id="rId7" Type="http://schemas.microsoft.com/office/2007/relationships/diagramDrawing" Target="../diagrams/drawing3.xml"/><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diagramColors" Target="../diagrams/colors3.xml"/><Relationship Id="rId5" Type="http://schemas.openxmlformats.org/officeDocument/2006/relationships/diagramQuickStyle" Target="../diagrams/quickStyle3.xml"/><Relationship Id="rId4" Type="http://schemas.openxmlformats.org/officeDocument/2006/relationships/diagramLayout" Target="../diagrams/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533400" y="457200"/>
            <a:ext cx="8229600" cy="6586418"/>
          </a:xfrm>
          <a:prstGeom prst="rect">
            <a:avLst/>
          </a:prstGeom>
          <a:noFill/>
        </p:spPr>
        <p:txBody>
          <a:bodyPr wrap="square" rtlCol="0">
            <a:spAutoFit/>
          </a:bodyPr>
          <a:lstStyle/>
          <a:p>
            <a:pPr algn="ctr"/>
            <a:r>
              <a:rPr lang="en-US" dirty="0" smtClean="0">
                <a:latin typeface="Times New Roman" pitchFamily="18" charset="0"/>
                <a:cs typeface="Times New Roman" pitchFamily="18" charset="0"/>
              </a:rPr>
              <a:t>BỘ CÔNG THƯƠNG</a:t>
            </a:r>
          </a:p>
          <a:p>
            <a:pPr algn="ctr"/>
            <a:r>
              <a:rPr lang="en-US" dirty="0" smtClean="0">
                <a:latin typeface="Times New Roman" pitchFamily="18" charset="0"/>
                <a:cs typeface="Times New Roman" pitchFamily="18" charset="0"/>
              </a:rPr>
              <a:t>TRƯỜNG ĐẠI HỌC CÔNG NGHIỆP HÀ NỘI</a:t>
            </a:r>
          </a:p>
          <a:p>
            <a:pPr algn="ctr"/>
            <a:r>
              <a:rPr lang="en-US" dirty="0" smtClean="0">
                <a:latin typeface="Times New Roman" pitchFamily="18" charset="0"/>
                <a:cs typeface="Times New Roman" pitchFamily="18" charset="0"/>
              </a:rPr>
              <a:t>KHOA ĐIỆN</a:t>
            </a:r>
          </a:p>
          <a:p>
            <a:pPr algn="ctr"/>
            <a:endParaRPr lang="en-US" dirty="0" smtClean="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a:p>
            <a:pPr algn="ctr"/>
            <a:endParaRPr lang="en-US" dirty="0" smtClean="0">
              <a:latin typeface="Times New Roman" pitchFamily="18" charset="0"/>
              <a:cs typeface="Times New Roman" pitchFamily="18" charset="0"/>
            </a:endParaRPr>
          </a:p>
          <a:p>
            <a:pPr algn="ctr"/>
            <a:r>
              <a:rPr lang="en-US" sz="3200" dirty="0" smtClean="0">
                <a:latin typeface="Times New Roman" pitchFamily="18" charset="0"/>
                <a:cs typeface="Times New Roman" pitchFamily="18" charset="0"/>
              </a:rPr>
              <a:t>ĐỒ ÁN TỐT NGHIỆP</a:t>
            </a:r>
          </a:p>
          <a:p>
            <a:pPr algn="ctr"/>
            <a:r>
              <a:rPr lang="en-US" sz="2000" dirty="0" smtClean="0">
                <a:latin typeface="Times New Roman" pitchFamily="18" charset="0"/>
                <a:cs typeface="Times New Roman" pitchFamily="18" charset="0"/>
              </a:rPr>
              <a:t>CHUYÊN NGÀNH : ĐIỆN –ĐIỆN TỬ</a:t>
            </a:r>
          </a:p>
          <a:p>
            <a:pPr algn="ctr"/>
            <a:endParaRPr lang="en-US" sz="2000" dirty="0" smtClean="0">
              <a:latin typeface="Times New Roman" pitchFamily="18" charset="0"/>
              <a:cs typeface="Times New Roman" pitchFamily="18" charset="0"/>
            </a:endParaRPr>
          </a:p>
          <a:p>
            <a:pPr algn="ctr"/>
            <a:endParaRPr lang="en-US" sz="2000" dirty="0" smtClean="0">
              <a:latin typeface="Times New Roman" pitchFamily="18" charset="0"/>
              <a:cs typeface="Times New Roman" pitchFamily="18" charset="0"/>
            </a:endParaRPr>
          </a:p>
          <a:p>
            <a:pPr algn="ctr"/>
            <a:r>
              <a:rPr lang="en-US" sz="1600" b="1" dirty="0" smtClean="0"/>
              <a:t>      ĐỀ TÀI: </a:t>
            </a:r>
            <a:r>
              <a:rPr lang="en-US" sz="1600" b="1" dirty="0" smtClean="0">
                <a:latin typeface="Times New Roman" pitchFamily="18" charset="0"/>
                <a:cs typeface="Times New Roman" pitchFamily="18" charset="0"/>
              </a:rPr>
              <a:t>THIẾT </a:t>
            </a:r>
            <a:r>
              <a:rPr lang="en-US" sz="1600" b="1">
                <a:latin typeface="Times New Roman" pitchFamily="18" charset="0"/>
                <a:cs typeface="Times New Roman" pitchFamily="18" charset="0"/>
              </a:rPr>
              <a:t>KẾ </a:t>
            </a:r>
            <a:r>
              <a:rPr lang="en-US" sz="1600" b="1" smtClean="0">
                <a:latin typeface="Times New Roman" pitchFamily="18" charset="0"/>
                <a:cs typeface="Times New Roman" pitchFamily="18" charset="0"/>
              </a:rPr>
              <a:t>HỆ THỐNG ĐIỀU KHIỂN, GIÁM SÁT ĐỘ ẨM VÀ ÁNH SÁNG CHO CÂY TRỒNG TRONG NHÀ KÍNH</a:t>
            </a:r>
            <a:endParaRPr lang="en-US" sz="1600" dirty="0">
              <a:latin typeface="Times New Roman" pitchFamily="18" charset="0"/>
              <a:cs typeface="Times New Roman" pitchFamily="18" charset="0"/>
            </a:endParaRPr>
          </a:p>
          <a:p>
            <a:r>
              <a:rPr lang="en-US" sz="2400" b="1" dirty="0">
                <a:latin typeface="Times New Roman" pitchFamily="18" charset="0"/>
                <a:cs typeface="Times New Roman" pitchFamily="18" charset="0"/>
              </a:rPr>
              <a:t> </a:t>
            </a:r>
            <a:endParaRPr lang="en-US" sz="2400" dirty="0">
              <a:latin typeface="Times New Roman" pitchFamily="18" charset="0"/>
              <a:cs typeface="Times New Roman" pitchFamily="18" charset="0"/>
            </a:endParaRPr>
          </a:p>
          <a:p>
            <a:r>
              <a:rPr lang="en-US" sz="2400" b="1" dirty="0"/>
              <a:t> </a:t>
            </a:r>
            <a:endParaRPr lang="en-US" sz="2400" dirty="0"/>
          </a:p>
          <a:p>
            <a:r>
              <a:rPr lang="en-US" sz="1600" b="1" dirty="0" smtClean="0">
                <a:latin typeface="Times New Roman" pitchFamily="18" charset="0"/>
                <a:cs typeface="Times New Roman" pitchFamily="18" charset="0"/>
              </a:rPr>
              <a:t>                          Giáo </a:t>
            </a:r>
            <a:r>
              <a:rPr lang="en-US" sz="1600" b="1" dirty="0">
                <a:latin typeface="Times New Roman" pitchFamily="18" charset="0"/>
                <a:cs typeface="Times New Roman" pitchFamily="18" charset="0"/>
              </a:rPr>
              <a:t>viên hưỡng </a:t>
            </a:r>
            <a:r>
              <a:rPr lang="en-US" sz="1600" b="1" dirty="0" smtClean="0">
                <a:latin typeface="Times New Roman" pitchFamily="18" charset="0"/>
                <a:cs typeface="Times New Roman" pitchFamily="18" charset="0"/>
              </a:rPr>
              <a:t>dẫn</a:t>
            </a:r>
            <a:r>
              <a:rPr lang="en-US" sz="1600" b="1" smtClean="0">
                <a:latin typeface="Times New Roman" pitchFamily="18" charset="0"/>
                <a:cs typeface="Times New Roman" pitchFamily="18" charset="0"/>
              </a:rPr>
              <a:t>: TS. Nguyễn Việt Anh</a:t>
            </a:r>
            <a:endParaRPr lang="en-US" sz="1600" dirty="0">
              <a:latin typeface="Times New Roman" pitchFamily="18" charset="0"/>
              <a:cs typeface="Times New Roman" pitchFamily="18" charset="0"/>
            </a:endParaRPr>
          </a:p>
          <a:p>
            <a:r>
              <a:rPr lang="en-US" sz="1600" b="1" dirty="0" smtClean="0">
                <a:latin typeface="Times New Roman" pitchFamily="18" charset="0"/>
                <a:cs typeface="Times New Roman" pitchFamily="18" charset="0"/>
              </a:rPr>
              <a:t>                          Nhóm </a:t>
            </a:r>
            <a:r>
              <a:rPr lang="en-US" sz="1600" b="1" dirty="0">
                <a:latin typeface="Times New Roman" pitchFamily="18" charset="0"/>
                <a:cs typeface="Times New Roman" pitchFamily="18" charset="0"/>
              </a:rPr>
              <a:t>sinh viên thực </a:t>
            </a:r>
            <a:r>
              <a:rPr lang="en-US" sz="1600" b="1" dirty="0" smtClean="0">
                <a:latin typeface="Times New Roman" pitchFamily="18" charset="0"/>
                <a:cs typeface="Times New Roman" pitchFamily="18" charset="0"/>
              </a:rPr>
              <a:t>hiện</a:t>
            </a:r>
            <a:r>
              <a:rPr lang="en-US" sz="1600" b="1" smtClean="0">
                <a:latin typeface="Times New Roman" pitchFamily="18" charset="0"/>
                <a:cs typeface="Times New Roman" pitchFamily="18" charset="0"/>
              </a:rPr>
              <a:t>: Lý Việt Dũng</a:t>
            </a:r>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		</a:t>
            </a:r>
            <a:r>
              <a:rPr lang="en-US" sz="1600" b="1" smtClean="0">
                <a:latin typeface="Times New Roman" pitchFamily="18" charset="0"/>
                <a:cs typeface="Times New Roman" pitchFamily="18" charset="0"/>
              </a:rPr>
              <a:t>                                    Lê Long Nhật</a:t>
            </a:r>
            <a:endParaRPr lang="en-US" sz="1600" dirty="0">
              <a:latin typeface="Times New Roman" pitchFamily="18" charset="0"/>
              <a:cs typeface="Times New Roman" pitchFamily="18" charset="0"/>
            </a:endParaRPr>
          </a:p>
          <a:p>
            <a:r>
              <a:rPr lang="en-US" sz="1600" b="1" dirty="0">
                <a:latin typeface="Times New Roman" pitchFamily="18" charset="0"/>
                <a:cs typeface="Times New Roman" pitchFamily="18" charset="0"/>
              </a:rPr>
              <a:t>		</a:t>
            </a:r>
            <a:r>
              <a:rPr lang="en-US" sz="1600" b="1" smtClean="0">
                <a:latin typeface="Times New Roman" pitchFamily="18" charset="0"/>
                <a:cs typeface="Times New Roman" pitchFamily="18" charset="0"/>
              </a:rPr>
              <a:t>                              </a:t>
            </a:r>
            <a:endParaRPr lang="en-US" sz="1600" dirty="0">
              <a:latin typeface="Times New Roman" pitchFamily="18" charset="0"/>
              <a:cs typeface="Times New Roman" pitchFamily="18" charset="0"/>
            </a:endParaRPr>
          </a:p>
          <a:p>
            <a:pPr algn="ctr"/>
            <a:endParaRPr lang="en-US" sz="2400" dirty="0" smtClean="0">
              <a:latin typeface="Times New Roman" pitchFamily="18" charset="0"/>
              <a:cs typeface="Times New Roman" pitchFamily="18" charset="0"/>
            </a:endParaRPr>
          </a:p>
          <a:p>
            <a:pPr algn="ctr"/>
            <a:endParaRPr lang="en-US" dirty="0">
              <a:latin typeface="Times New Roman" pitchFamily="18" charset="0"/>
              <a:cs typeface="Times New Roman" pitchFamily="18" charset="0"/>
            </a:endParaRPr>
          </a:p>
        </p:txBody>
      </p:sp>
      <p:pic>
        <p:nvPicPr>
          <p:cNvPr id="8" name="Picture 7" descr="Logo Đại học Công nghiệp Hà Nội.PNG"/>
          <p:cNvPicPr>
            <a:picLocks noChangeAspect="1"/>
          </p:cNvPicPr>
          <p:nvPr/>
        </p:nvPicPr>
        <p:blipFill>
          <a:blip r:embed="rId3"/>
          <a:stretch>
            <a:fillRect/>
          </a:stretch>
        </p:blipFill>
        <p:spPr>
          <a:xfrm>
            <a:off x="4114800" y="1447800"/>
            <a:ext cx="1066800" cy="1066800"/>
          </a:xfrm>
          <a:prstGeom prst="rect">
            <a:avLst/>
          </a:prstGeom>
        </p:spPr>
      </p:pic>
      <p:pic>
        <p:nvPicPr>
          <p:cNvPr id="9" name="Picture 8" descr="Logo Đại học Công nghiệp Hà Nội.PNG"/>
          <p:cNvPicPr>
            <a:picLocks noChangeAspect="1"/>
          </p:cNvPicPr>
          <p:nvPr/>
        </p:nvPicPr>
        <p:blipFill>
          <a:blip r:embed="rId3"/>
          <a:stretch>
            <a:fillRect/>
          </a:stretch>
        </p:blipFill>
        <p:spPr>
          <a:xfrm>
            <a:off x="0" y="0"/>
            <a:ext cx="914400" cy="914400"/>
          </a:xfrm>
          <a:prstGeom prst="rect">
            <a:avLst/>
          </a:prstGeom>
        </p:spPr>
      </p:pic>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ectangle 4"/>
          <p:cNvSpPr/>
          <p:nvPr/>
        </p:nvSpPr>
        <p:spPr>
          <a:xfrm>
            <a:off x="1524000" y="228600"/>
            <a:ext cx="655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Times New Roman" pitchFamily="18" charset="0"/>
                <a:cs typeface="Times New Roman" pitchFamily="18" charset="0"/>
              </a:rPr>
              <a:t>CHƯƠNG 2</a:t>
            </a:r>
            <a:r>
              <a:rPr lang="en-US" sz="2200" smtClean="0">
                <a:latin typeface="Times New Roman" pitchFamily="18" charset="0"/>
                <a:cs typeface="Times New Roman" pitchFamily="18" charset="0"/>
              </a:rPr>
              <a:t>:  HỆ THỐNG ĐIỀU KHIỂN VÀ CƠ CẤU CHẤP HÀNH</a:t>
            </a:r>
            <a:endParaRPr lang="en-US" sz="2200" dirty="0">
              <a:latin typeface="Times New Roman" pitchFamily="18" charset="0"/>
              <a:cs typeface="Times New Roman" pitchFamily="18" charset="0"/>
            </a:endParaRPr>
          </a:p>
        </p:txBody>
      </p:sp>
      <p:sp>
        <p:nvSpPr>
          <p:cNvPr id="6" name="TextBox 5"/>
          <p:cNvSpPr txBox="1"/>
          <p:nvPr/>
        </p:nvSpPr>
        <p:spPr>
          <a:xfrm>
            <a:off x="152400" y="1421368"/>
            <a:ext cx="8153400" cy="738664"/>
          </a:xfrm>
          <a:prstGeom prst="rect">
            <a:avLst/>
          </a:prstGeom>
          <a:noFill/>
        </p:spPr>
        <p:txBody>
          <a:bodyPr wrap="square" rtlCol="0">
            <a:spAutoFit/>
          </a:bodyPr>
          <a:lstStyle/>
          <a:p>
            <a:r>
              <a:rPr lang="en-US" sz="2100" b="1" u="sng" dirty="0" smtClean="0">
                <a:latin typeface="Times New Roman" pitchFamily="18" charset="0"/>
                <a:cs typeface="Times New Roman" pitchFamily="18" charset="0"/>
              </a:rPr>
              <a:t>2.1 NGUYÊN TẮC HOẠT ĐỘNG GIÁM SÁT VÀ ĐIỀU KHIỂN MÔI TRƯỜNG TRONG NHÀ KÍNH</a:t>
            </a:r>
            <a:endParaRPr lang="en-US" sz="2100" b="1" u="sng" dirty="0">
              <a:latin typeface="Times New Roman" pitchFamily="18" charset="0"/>
              <a:cs typeface="Times New Roman" pitchFamily="18" charset="0"/>
            </a:endParaRPr>
          </a:p>
        </p:txBody>
      </p:sp>
      <p:pic>
        <p:nvPicPr>
          <p:cNvPr id="8" name="Picture 7"/>
          <p:cNvPicPr/>
          <p:nvPr/>
        </p:nvPicPr>
        <p:blipFill>
          <a:blip r:embed="rId3"/>
          <a:stretch>
            <a:fillRect/>
          </a:stretch>
        </p:blipFill>
        <p:spPr>
          <a:xfrm>
            <a:off x="152400" y="2309446"/>
            <a:ext cx="3886200" cy="3100754"/>
          </a:xfrm>
          <a:prstGeom prst="rect">
            <a:avLst/>
          </a:prstGeom>
        </p:spPr>
      </p:pic>
      <p:pic>
        <p:nvPicPr>
          <p:cNvPr id="9" name="Picture 8"/>
          <p:cNvPicPr/>
          <p:nvPr/>
        </p:nvPicPr>
        <p:blipFill>
          <a:blip r:embed="rId4"/>
          <a:stretch>
            <a:fillRect/>
          </a:stretch>
        </p:blipFill>
        <p:spPr>
          <a:xfrm>
            <a:off x="4199792" y="2309446"/>
            <a:ext cx="4632960" cy="3100754"/>
          </a:xfrm>
          <a:prstGeom prst="rect">
            <a:avLst/>
          </a:prstGeom>
        </p:spPr>
      </p:pic>
      <p:sp>
        <p:nvSpPr>
          <p:cNvPr id="2" name="Rectangle 1"/>
          <p:cNvSpPr/>
          <p:nvPr/>
        </p:nvSpPr>
        <p:spPr>
          <a:xfrm>
            <a:off x="85017" y="5715000"/>
            <a:ext cx="4105611" cy="400110"/>
          </a:xfrm>
          <a:prstGeom prst="rect">
            <a:avLst/>
          </a:prstGeom>
        </p:spPr>
        <p:txBody>
          <a:bodyPr wrap="none">
            <a:spAutoFit/>
          </a:bodyPr>
          <a:lstStyle/>
          <a:p>
            <a:r>
              <a:rPr lang="de-DE" sz="2000" i="1">
                <a:latin typeface="Times New Roman" panose="02020603050405020304" pitchFamily="18" charset="0"/>
                <a:ea typeface="Arial" panose="020B0604020202020204" pitchFamily="34" charset="0"/>
                <a:cs typeface="Times New Roman" panose="02020603050405020304" pitchFamily="18" charset="0"/>
              </a:rPr>
              <a:t>Sơ đồ</a:t>
            </a:r>
            <a:r>
              <a:rPr lang="vi-VN" sz="2000" i="1">
                <a:latin typeface="Times New Roman" panose="02020603050405020304" pitchFamily="18" charset="0"/>
                <a:ea typeface="Arial" panose="020B0604020202020204" pitchFamily="34" charset="0"/>
                <a:cs typeface="Times New Roman" panose="02020603050405020304" pitchFamily="18" charset="0"/>
              </a:rPr>
              <a:t> hoạt động của nhà kính tự động</a:t>
            </a:r>
            <a:endParaRPr lang="en-US" sz="2000" i="1">
              <a:latin typeface="Times New Roman" panose="02020603050405020304" pitchFamily="18" charset="0"/>
              <a:cs typeface="Times New Roman" panose="02020603050405020304" pitchFamily="18" charset="0"/>
            </a:endParaRPr>
          </a:p>
        </p:txBody>
      </p:sp>
      <p:sp>
        <p:nvSpPr>
          <p:cNvPr id="3" name="Rectangle 2"/>
          <p:cNvSpPr/>
          <p:nvPr/>
        </p:nvSpPr>
        <p:spPr>
          <a:xfrm>
            <a:off x="4495800" y="5745778"/>
            <a:ext cx="4613764" cy="400110"/>
          </a:xfrm>
          <a:prstGeom prst="rect">
            <a:avLst/>
          </a:prstGeom>
        </p:spPr>
        <p:txBody>
          <a:bodyPr wrap="none">
            <a:spAutoFit/>
          </a:bodyPr>
          <a:lstStyle/>
          <a:p>
            <a:r>
              <a:rPr lang="vi-VN" sz="2000" i="1">
                <a:ea typeface="Arial" panose="020B0604020202020204" pitchFamily="34" charset="0"/>
              </a:rPr>
              <a:t>Hiển thị và điều khiển thông số môi trường</a:t>
            </a:r>
            <a:endParaRPr lang="en-US" sz="2000" i="1"/>
          </a:p>
        </p:txBody>
      </p:sp>
    </p:spTree>
  </p:cSld>
  <p:clrMapOvr>
    <a:masterClrMapping/>
  </p:clrMapOvr>
  <p:transition>
    <p:blind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ounded Rectangle 4"/>
          <p:cNvSpPr/>
          <p:nvPr/>
        </p:nvSpPr>
        <p:spPr>
          <a:xfrm>
            <a:off x="1447800" y="304800"/>
            <a:ext cx="7010400" cy="762000"/>
          </a:xfrm>
          <a:prstGeom prst="round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000" b="1" u="sng" smtClean="0">
                <a:latin typeface="Times New Roman" pitchFamily="18" charset="0"/>
                <a:cs typeface="Times New Roman" pitchFamily="18" charset="0"/>
              </a:rPr>
              <a:t>2.2. HỆ THỐNG ĐIỀU KHIỂN</a:t>
            </a:r>
            <a:endParaRPr lang="en-US" sz="2000" b="1" u="sng" dirty="0">
              <a:latin typeface="Times New Roman" pitchFamily="18" charset="0"/>
              <a:cs typeface="Times New Roman" pitchFamily="18" charset="0"/>
            </a:endParaRPr>
          </a:p>
        </p:txBody>
      </p:sp>
      <p:pic>
        <p:nvPicPr>
          <p:cNvPr id="6" name="Picture 5"/>
          <p:cNvPicPr/>
          <p:nvPr/>
        </p:nvPicPr>
        <p:blipFill>
          <a:blip r:embed="rId3"/>
          <a:stretch>
            <a:fillRect/>
          </a:stretch>
        </p:blipFill>
        <p:spPr>
          <a:xfrm>
            <a:off x="152400" y="1219200"/>
            <a:ext cx="5334000" cy="3733800"/>
          </a:xfrm>
          <a:prstGeom prst="rect">
            <a:avLst/>
          </a:prstGeom>
        </p:spPr>
      </p:pic>
      <p:sp>
        <p:nvSpPr>
          <p:cNvPr id="2" name="Rectangle 1"/>
          <p:cNvSpPr/>
          <p:nvPr/>
        </p:nvSpPr>
        <p:spPr>
          <a:xfrm>
            <a:off x="5521569" y="1447800"/>
            <a:ext cx="3505200" cy="2585323"/>
          </a:xfrm>
          <a:prstGeom prst="rect">
            <a:avLst/>
          </a:prstGeom>
        </p:spPr>
        <p:txBody>
          <a:bodyPr wrap="square">
            <a:spAutoFit/>
          </a:bodyPr>
          <a:lstStyle/>
          <a:p>
            <a:pPr indent="180340" algn="just">
              <a:lnSpc>
                <a:spcPct val="150000"/>
              </a:lnSpc>
              <a:spcAft>
                <a:spcPts val="0"/>
              </a:spcAft>
            </a:pP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Thiết bị đầu vào: Cảm biến nhiệt độ - độ ẩm DHT11, cảm biến cường độ ánh sáng, cảm biến mưa, cảm biến chuyển động PIR, cảm biến độ ẩm đất, nút nhấn, Module thời gian thực DS1307. </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3" name="Rectangle 2"/>
          <p:cNvSpPr/>
          <p:nvPr/>
        </p:nvSpPr>
        <p:spPr>
          <a:xfrm>
            <a:off x="0" y="4688175"/>
            <a:ext cx="8721969" cy="2169825"/>
          </a:xfrm>
          <a:prstGeom prst="rect">
            <a:avLst/>
          </a:prstGeom>
        </p:spPr>
        <p:txBody>
          <a:bodyPr wrap="square">
            <a:spAutoFit/>
          </a:bodyPr>
          <a:lstStyle/>
          <a:p>
            <a:pPr indent="180340" algn="just">
              <a:lnSpc>
                <a:spcPct val="150000"/>
              </a:lnSpc>
              <a:spcAft>
                <a:spcPts val="0"/>
              </a:spcAft>
            </a:pP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Thiết bị đầu ra: </a:t>
            </a:r>
            <a:r>
              <a:rPr lang="en-US" sz="1400" dirty="0" smtClean="0">
                <a:latin typeface="Arial" panose="020B0604020202020204" pitchFamily="34" charset="0"/>
                <a:ea typeface="Arial" panose="020B0604020202020204" pitchFamily="34" charset="0"/>
                <a:cs typeface="Arial" panose="020B0604020202020204" pitchFamily="34" charset="0"/>
              </a:rPr>
              <a:t> </a:t>
            </a:r>
            <a:r>
              <a:rPr lang="vi-VN" dirty="0" smtClean="0">
                <a:solidFill>
                  <a:srgbClr val="000000"/>
                </a:solidFill>
                <a:ea typeface="Arial" panose="020B0604020202020204" pitchFamily="34" charset="0"/>
                <a:cs typeface="Arial" panose="020B0604020202020204" pitchFamily="34" charset="0"/>
              </a:rPr>
              <a:t>Thiết </a:t>
            </a:r>
            <a:r>
              <a:rPr lang="vi-VN" dirty="0">
                <a:solidFill>
                  <a:srgbClr val="000000"/>
                </a:solidFill>
                <a:ea typeface="Arial" panose="020B0604020202020204" pitchFamily="34" charset="0"/>
                <a:cs typeface="Arial" panose="020B0604020202020204" pitchFamily="34" charset="0"/>
              </a:rPr>
              <a:t>bị công suất: bơm nước, bơm áp lực, động cơ DC, đèn. </a:t>
            </a:r>
            <a:r>
              <a:rPr lang="vi-VN" dirty="0" smtClean="0">
                <a:solidFill>
                  <a:srgbClr val="000000"/>
                </a:solidFill>
                <a:ea typeface="Arial" panose="020B0604020202020204" pitchFamily="34" charset="0"/>
                <a:cs typeface="Arial" panose="020B0604020202020204" pitchFamily="34" charset="0"/>
              </a:rPr>
              <a:t>Thiết </a:t>
            </a:r>
            <a:r>
              <a:rPr lang="vi-VN" dirty="0">
                <a:solidFill>
                  <a:srgbClr val="000000"/>
                </a:solidFill>
                <a:ea typeface="Arial" panose="020B0604020202020204" pitchFamily="34" charset="0"/>
                <a:cs typeface="Arial" panose="020B0604020202020204" pitchFamily="34" charset="0"/>
              </a:rPr>
              <a:t>bị giao tiếp công suất: transistor, opto, relay. </a:t>
            </a:r>
            <a:r>
              <a:rPr lang="en-US" sz="1400" dirty="0" smtClean="0">
                <a:latin typeface="Arial" panose="020B0604020202020204" pitchFamily="34" charset="0"/>
                <a:ea typeface="Arial" panose="020B0604020202020204" pitchFamily="34" charset="0"/>
                <a:cs typeface="Arial" panose="020B0604020202020204" pitchFamily="34" charset="0"/>
              </a:rPr>
              <a:t> </a:t>
            </a:r>
            <a:r>
              <a:rPr lang="vi-VN" dirty="0" smtClean="0">
                <a:solidFill>
                  <a:srgbClr val="000000"/>
                </a:solidFill>
                <a:ea typeface="Arial" panose="020B0604020202020204" pitchFamily="34" charset="0"/>
                <a:cs typeface="Arial" panose="020B0604020202020204" pitchFamily="34" charset="0"/>
              </a:rPr>
              <a:t>Thiết </a:t>
            </a:r>
            <a:r>
              <a:rPr lang="vi-VN" dirty="0">
                <a:solidFill>
                  <a:srgbClr val="000000"/>
                </a:solidFill>
                <a:ea typeface="Arial" panose="020B0604020202020204" pitchFamily="34" charset="0"/>
                <a:cs typeface="Arial" panose="020B0604020202020204" pitchFamily="34" charset="0"/>
              </a:rPr>
              <a:t>bị hiển thị: LCD 20x4. </a:t>
            </a:r>
            <a:r>
              <a:rPr lang="vi-VN" dirty="0" smtClean="0">
                <a:solidFill>
                  <a:srgbClr val="000000"/>
                </a:solidFill>
                <a:ea typeface="Arial" panose="020B0604020202020204" pitchFamily="34" charset="0"/>
                <a:cs typeface="Arial" panose="020B0604020202020204" pitchFamily="34" charset="0"/>
              </a:rPr>
              <a:t>Thiết </a:t>
            </a:r>
            <a:r>
              <a:rPr lang="vi-VN" dirty="0">
                <a:solidFill>
                  <a:srgbClr val="000000"/>
                </a:solidFill>
                <a:ea typeface="Arial" panose="020B0604020202020204" pitchFamily="34" charset="0"/>
                <a:cs typeface="Arial" panose="020B0604020202020204" pitchFamily="34" charset="0"/>
              </a:rPr>
              <a:t>bị điều khiển trung tâm: Arduino Mega2560. </a:t>
            </a:r>
            <a:r>
              <a:rPr lang="vi-VN" dirty="0" smtClean="0">
                <a:solidFill>
                  <a:srgbClr val="000000"/>
                </a:solidFill>
                <a:ea typeface="Arial" panose="020B0604020202020204" pitchFamily="34" charset="0"/>
                <a:cs typeface="Arial" panose="020B0604020202020204" pitchFamily="34" charset="0"/>
              </a:rPr>
              <a:t>Module </a:t>
            </a:r>
            <a:r>
              <a:rPr lang="vi-VN" dirty="0">
                <a:solidFill>
                  <a:srgbClr val="000000"/>
                </a:solidFill>
                <a:ea typeface="Arial" panose="020B0604020202020204" pitchFamily="34" charset="0"/>
                <a:cs typeface="Arial" panose="020B0604020202020204" pitchFamily="34" charset="0"/>
              </a:rPr>
              <a:t>wifi: Esp8266 NodeMCU. </a:t>
            </a:r>
            <a:r>
              <a:rPr lang="vi-VN" dirty="0" smtClean="0">
                <a:solidFill>
                  <a:srgbClr val="000000"/>
                </a:solidFill>
                <a:ea typeface="Arial" panose="020B0604020202020204" pitchFamily="34" charset="0"/>
                <a:cs typeface="Arial" panose="020B0604020202020204" pitchFamily="34" charset="0"/>
              </a:rPr>
              <a:t>Các </a:t>
            </a:r>
            <a:r>
              <a:rPr lang="vi-VN" dirty="0">
                <a:solidFill>
                  <a:srgbClr val="000000"/>
                </a:solidFill>
                <a:ea typeface="Arial" panose="020B0604020202020204" pitchFamily="34" charset="0"/>
                <a:cs typeface="Arial" panose="020B0604020202020204" pitchFamily="34" charset="0"/>
              </a:rPr>
              <a:t>chuẩn truyền dữ liệu: UART, I2C. </a:t>
            </a:r>
            <a:r>
              <a:rPr lang="vi-VN" dirty="0" smtClean="0">
                <a:solidFill>
                  <a:srgbClr val="000000"/>
                </a:solidFill>
                <a:ea typeface="Arial" panose="020B0604020202020204" pitchFamily="34" charset="0"/>
                <a:cs typeface="Arial" panose="020B0604020202020204" pitchFamily="34" charset="0"/>
              </a:rPr>
              <a:t>Thiết </a:t>
            </a:r>
            <a:r>
              <a:rPr lang="vi-VN" dirty="0">
                <a:solidFill>
                  <a:srgbClr val="000000"/>
                </a:solidFill>
                <a:ea typeface="Arial" panose="020B0604020202020204" pitchFamily="34" charset="0"/>
                <a:cs typeface="Arial" panose="020B0604020202020204" pitchFamily="34" charset="0"/>
              </a:rPr>
              <a:t>bị giao diện điều khiển: điện thoại Android, </a:t>
            </a:r>
            <a:r>
              <a:rPr lang="vi-VN" dirty="0" smtClean="0">
                <a:solidFill>
                  <a:srgbClr val="000000"/>
                </a:solidFill>
                <a:ea typeface="Arial" panose="020B0604020202020204" pitchFamily="34" charset="0"/>
                <a:cs typeface="Arial" panose="020B0604020202020204" pitchFamily="34" charset="0"/>
              </a:rPr>
              <a:t>Laptop</a:t>
            </a:r>
            <a:r>
              <a:rPr lang="en-US" dirty="0" smtClean="0">
                <a:solidFill>
                  <a:srgbClr val="000000"/>
                </a:solidFill>
                <a:ea typeface="Arial" panose="020B0604020202020204" pitchFamily="34" charset="0"/>
                <a:cs typeface="Arial" panose="020B0604020202020204" pitchFamily="34" charset="0"/>
              </a:rPr>
              <a:t>, </a:t>
            </a:r>
            <a:r>
              <a:rPr lang="vi-VN" dirty="0" smtClean="0">
                <a:solidFill>
                  <a:srgbClr val="000000"/>
                </a:solidFill>
                <a:ea typeface="Arial" panose="020B0604020202020204" pitchFamily="34" charset="0"/>
                <a:cs typeface="Arial" panose="020B0604020202020204" pitchFamily="34" charset="0"/>
              </a:rPr>
              <a:t>Web </a:t>
            </a:r>
            <a:r>
              <a:rPr lang="vi-VN" dirty="0">
                <a:solidFill>
                  <a:srgbClr val="000000"/>
                </a:solidFill>
                <a:ea typeface="Arial" panose="020B0604020202020204" pitchFamily="34" charset="0"/>
                <a:cs typeface="Arial" panose="020B0604020202020204" pitchFamily="34" charset="0"/>
              </a:rPr>
              <a:t>server, app android. </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Tree>
  </p:cSld>
  <p:clrMapOvr>
    <a:masterClrMapping/>
  </p:clrMapOvr>
  <p:transition>
    <p:pull dir="ld"/>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2.2.1  Arduino mega 2560</a:t>
            </a:r>
            <a:endParaRPr lang="en-US" sz="2200" b="1" u="sng" dirty="0">
              <a:latin typeface="Times New Roman" pitchFamily="18" charset="0"/>
              <a:cs typeface="Times New Roman" pitchFamily="18" charset="0"/>
            </a:endParaRPr>
          </a:p>
        </p:txBody>
      </p:sp>
      <p:pic>
        <p:nvPicPr>
          <p:cNvPr id="17" name="Picture 16"/>
          <p:cNvPicPr/>
          <p:nvPr/>
        </p:nvPicPr>
        <p:blipFill>
          <a:blip r:embed="rId3"/>
          <a:stretch>
            <a:fillRect/>
          </a:stretch>
        </p:blipFill>
        <p:spPr>
          <a:xfrm rot="5400000">
            <a:off x="4183855" y="2031622"/>
            <a:ext cx="5643563" cy="3800475"/>
          </a:xfrm>
          <a:prstGeom prst="rect">
            <a:avLst/>
          </a:prstGeom>
        </p:spPr>
      </p:pic>
      <p:sp>
        <p:nvSpPr>
          <p:cNvPr id="3" name="Rectangle 2"/>
          <p:cNvSpPr/>
          <p:nvPr/>
        </p:nvSpPr>
        <p:spPr>
          <a:xfrm>
            <a:off x="457200" y="2209800"/>
            <a:ext cx="4572000" cy="3139321"/>
          </a:xfrm>
          <a:prstGeom prst="rect">
            <a:avLst/>
          </a:prstGeom>
        </p:spPr>
        <p:txBody>
          <a:bodyPr>
            <a:spAutoFit/>
          </a:bodyPr>
          <a:lstStyle/>
          <a:p>
            <a:r>
              <a:rPr lang="de-DE">
                <a:solidFill>
                  <a:srgbClr val="000000"/>
                </a:solidFill>
                <a:latin typeface="Times New Roman" panose="02020603050405020304" pitchFamily="18" charset="0"/>
                <a:ea typeface="Arial" panose="020B0604020202020204" pitchFamily="34" charset="0"/>
              </a:rPr>
              <a:t>Arduino Mega 2560 là board mạch vi điều khiển dựa trên chip xử lý Atmega2560 được mở rộng thêm bộ nhớ và các chân I/O so với các board mạch khác có sẵn trên thị </a:t>
            </a:r>
            <a:r>
              <a:rPr lang="de-DE" smtClean="0">
                <a:solidFill>
                  <a:srgbClr val="000000"/>
                </a:solidFill>
                <a:latin typeface="Times New Roman" panose="02020603050405020304" pitchFamily="18" charset="0"/>
                <a:ea typeface="Arial" panose="020B0604020202020204" pitchFamily="34" charset="0"/>
              </a:rPr>
              <a:t>trường</a:t>
            </a:r>
          </a:p>
          <a:p>
            <a:endParaRPr lang="de-DE" smtClean="0">
              <a:solidFill>
                <a:srgbClr val="000000"/>
              </a:solidFill>
              <a:latin typeface="Times New Roman" panose="02020603050405020304" pitchFamily="18" charset="0"/>
              <a:ea typeface="Arial" panose="020B0604020202020204" pitchFamily="34" charset="0"/>
            </a:endParaRPr>
          </a:p>
          <a:p>
            <a:r>
              <a:rPr lang="de-DE" smtClean="0">
                <a:solidFill>
                  <a:srgbClr val="000000"/>
                </a:solidFill>
                <a:latin typeface="Times New Roman" panose="02020603050405020304" pitchFamily="18" charset="0"/>
                <a:ea typeface="Arial" panose="020B0604020202020204" pitchFamily="34" charset="0"/>
              </a:rPr>
              <a:t>Nguồn cấp cho arduino có thể qua cổng USB hoặc nguồn ngoài (hoặc có thể là cả 2 nguồn cùng lúc)</a:t>
            </a:r>
          </a:p>
          <a:p>
            <a:endParaRPr lang="de-DE">
              <a:solidFill>
                <a:srgbClr val="000000"/>
              </a:solidFill>
              <a:latin typeface="Times New Roman" panose="02020603050405020304" pitchFamily="18" charset="0"/>
              <a:ea typeface="Arial" panose="020B0604020202020204" pitchFamily="34" charset="0"/>
            </a:endParaRPr>
          </a:p>
          <a:p>
            <a:r>
              <a:rPr lang="de-DE" smtClean="0">
                <a:solidFill>
                  <a:srgbClr val="000000"/>
                </a:solidFill>
                <a:latin typeface="Times New Roman" panose="02020603050405020304" pitchFamily="18" charset="0"/>
                <a:ea typeface="Arial" panose="020B0604020202020204" pitchFamily="34" charset="0"/>
              </a:rPr>
              <a:t>Cho ra mức điện áp 0V hoặc 5V, với dòng vào ra 20mA (tối đa là 40mA)</a:t>
            </a:r>
          </a:p>
        </p:txBody>
      </p:sp>
    </p:spTree>
  </p:cSld>
  <p:clrMapOvr>
    <a:masterClrMapping/>
  </p:clrMapOvr>
  <p:transition>
    <p:blinds dir="vert"/>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2.2.2  Module wifi</a:t>
            </a:r>
            <a:endParaRPr lang="en-US" sz="2200" b="1" u="sng" dirty="0">
              <a:latin typeface="Times New Roman" pitchFamily="18" charset="0"/>
              <a:cs typeface="Times New Roman" pitchFamily="18" charset="0"/>
            </a:endParaRPr>
          </a:p>
        </p:txBody>
      </p:sp>
      <p:pic>
        <p:nvPicPr>
          <p:cNvPr id="7" name="Picture 6"/>
          <p:cNvPicPr/>
          <p:nvPr/>
        </p:nvPicPr>
        <p:blipFill>
          <a:blip r:embed="rId3"/>
          <a:stretch>
            <a:fillRect/>
          </a:stretch>
        </p:blipFill>
        <p:spPr>
          <a:xfrm>
            <a:off x="0" y="1447800"/>
            <a:ext cx="4698023" cy="2324100"/>
          </a:xfrm>
          <a:prstGeom prst="rect">
            <a:avLst/>
          </a:prstGeom>
        </p:spPr>
      </p:pic>
      <p:pic>
        <p:nvPicPr>
          <p:cNvPr id="8" name="Picture 7"/>
          <p:cNvPicPr/>
          <p:nvPr/>
        </p:nvPicPr>
        <p:blipFill>
          <a:blip r:embed="rId4"/>
          <a:stretch>
            <a:fillRect/>
          </a:stretch>
        </p:blipFill>
        <p:spPr>
          <a:xfrm>
            <a:off x="206030" y="1115561"/>
            <a:ext cx="4267200" cy="3581400"/>
          </a:xfrm>
          <a:prstGeom prst="rect">
            <a:avLst/>
          </a:prstGeom>
        </p:spPr>
      </p:pic>
      <p:sp>
        <p:nvSpPr>
          <p:cNvPr id="2" name="Rectangle 1"/>
          <p:cNvSpPr/>
          <p:nvPr/>
        </p:nvSpPr>
        <p:spPr>
          <a:xfrm>
            <a:off x="533400" y="3862699"/>
            <a:ext cx="2581348" cy="400110"/>
          </a:xfrm>
          <a:prstGeom prst="rect">
            <a:avLst/>
          </a:prstGeom>
        </p:spPr>
        <p:txBody>
          <a:bodyPr wrap="none">
            <a:spAutoFit/>
          </a:bodyPr>
          <a:lstStyle/>
          <a:p>
            <a:r>
              <a:rPr lang="vi-VN" sz="2000" i="1">
                <a:ea typeface="Arial" panose="020B0604020202020204" pitchFamily="34" charset="0"/>
              </a:rPr>
              <a:t>Vi mạch Wifi ESP8266</a:t>
            </a:r>
            <a:endParaRPr lang="en-US" sz="2000" i="1"/>
          </a:p>
        </p:txBody>
      </p:sp>
      <p:sp>
        <p:nvSpPr>
          <p:cNvPr id="4" name="Rectangle 3"/>
          <p:cNvSpPr/>
          <p:nvPr/>
        </p:nvSpPr>
        <p:spPr>
          <a:xfrm>
            <a:off x="685800" y="4572590"/>
            <a:ext cx="2850460" cy="498663"/>
          </a:xfrm>
          <a:prstGeom prst="rect">
            <a:avLst/>
          </a:prstGeom>
        </p:spPr>
        <p:txBody>
          <a:bodyPr wrap="none">
            <a:spAutoFit/>
          </a:bodyPr>
          <a:lstStyle/>
          <a:p>
            <a:pPr algn="ctr">
              <a:lnSpc>
                <a:spcPct val="150000"/>
              </a:lnSpc>
              <a:spcBef>
                <a:spcPts val="600"/>
              </a:spcBef>
              <a:spcAft>
                <a:spcPts val="0"/>
              </a:spcAft>
            </a:pPr>
            <a:r>
              <a:rPr lang="vi-VN" sz="2000" i="1">
                <a:ea typeface="Calibri" panose="020F0502020204030204" pitchFamily="34" charset="0"/>
              </a:rPr>
              <a:t>Sơ đồ chân của ESP8266</a:t>
            </a:r>
            <a:r>
              <a:rPr lang="de-DE" sz="2000" i="1">
                <a:latin typeface="Times New Roman" panose="02020603050405020304" pitchFamily="18" charset="0"/>
                <a:ea typeface="Calibri" panose="020F0502020204030204" pitchFamily="34" charset="0"/>
              </a:rPr>
              <a:t>.</a:t>
            </a:r>
            <a:endParaRPr lang="en-US" sz="2000" i="1">
              <a:latin typeface="Times New Roman" panose="02020603050405020304" pitchFamily="18" charset="0"/>
              <a:ea typeface="Calibri" panose="020F0502020204030204" pitchFamily="34" charset="0"/>
            </a:endParaRPr>
          </a:p>
        </p:txBody>
      </p:sp>
      <p:sp>
        <p:nvSpPr>
          <p:cNvPr id="9" name="Rectangle 8"/>
          <p:cNvSpPr/>
          <p:nvPr/>
        </p:nvSpPr>
        <p:spPr>
          <a:xfrm>
            <a:off x="4479092" y="1191761"/>
            <a:ext cx="4343400" cy="5632311"/>
          </a:xfrm>
          <a:prstGeom prst="rect">
            <a:avLst/>
          </a:prstGeom>
        </p:spPr>
        <p:txBody>
          <a:bodyPr wrap="square">
            <a:spAutoFit/>
          </a:bodyPr>
          <a:lstStyle/>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Hỗ trợ chuẩn 802,11 b/g/n.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Wifi 2,4 GHz, hỗ trợ WPA/WPA2.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Chuẩn điện áp hoạt động: 3,3V.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Chuẩn giao tiếp nối tiếp UART với tốc độ Baud lên đến 115200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Tích hợp ngăn xếp giao thức TCP/IP.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Hỗ trợ cả 2 giao tiếp TCP và UDP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Làm việc như các máy chủ có thể kết nối với 5 máy con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Hỗ trợ các chuẩn bảo mật như: OPEN, </a:t>
            </a:r>
            <a:r>
              <a:rPr lang="vi-VN" smtClean="0">
                <a:solidFill>
                  <a:srgbClr val="000000"/>
                </a:solidFill>
                <a:ea typeface="Arial" panose="020B0604020202020204" pitchFamily="34" charset="0"/>
                <a:cs typeface="Arial" panose="020B0604020202020204" pitchFamily="34" charset="0"/>
              </a:rPr>
              <a:t>WEP,</a:t>
            </a:r>
            <a:r>
              <a:rPr lang="en-US" smtClean="0">
                <a:solidFill>
                  <a:srgbClr val="000000"/>
                </a:solidFill>
                <a:ea typeface="Arial" panose="020B0604020202020204" pitchFamily="34" charset="0"/>
                <a:cs typeface="Arial" panose="020B0604020202020204" pitchFamily="34" charset="0"/>
              </a:rPr>
              <a:t> </a:t>
            </a:r>
            <a:r>
              <a:rPr lang="vi-VN" smtClean="0">
                <a:solidFill>
                  <a:srgbClr val="000000"/>
                </a:solidFill>
                <a:ea typeface="Arial" panose="020B0604020202020204" pitchFamily="34" charset="0"/>
                <a:cs typeface="Arial" panose="020B0604020202020204" pitchFamily="34" charset="0"/>
              </a:rPr>
              <a:t>WPA_PSK</a:t>
            </a:r>
            <a:r>
              <a:rPr lang="vi-VN">
                <a:solidFill>
                  <a:srgbClr val="000000"/>
                </a:solidFill>
                <a:ea typeface="Arial" panose="020B0604020202020204" pitchFamily="34" charset="0"/>
                <a:cs typeface="Arial" panose="020B0604020202020204" pitchFamily="34" charset="0"/>
              </a:rPr>
              <a:t>, WPA2_PSK, WPA_WPA2_PSK. </a:t>
            </a:r>
            <a:endParaRPr lang="en-US" sz="1400">
              <a:latin typeface="Arial" panose="020B0604020202020204" pitchFamily="34" charset="0"/>
              <a:ea typeface="Arial" panose="020B0604020202020204" pitchFamily="34" charset="0"/>
              <a:cs typeface="Arial" panose="020B0604020202020204" pitchFamily="34" charset="0"/>
            </a:endParaRPr>
          </a:p>
          <a:p>
            <a:r>
              <a:rPr lang="vi-VN">
                <a:solidFill>
                  <a:srgbClr val="000000"/>
                </a:solidFill>
                <a:ea typeface="Arial" panose="020B0604020202020204" pitchFamily="34" charset="0"/>
              </a:rPr>
              <a:t>Có 3 chế độ hoạt động: Client, Access Point, Both Client and Access </a:t>
            </a:r>
            <a:endParaRPr lang="en-US"/>
          </a:p>
        </p:txBody>
      </p:sp>
    </p:spTree>
    <p:extLst>
      <p:ext uri="{BB962C8B-B14F-4D97-AF65-F5344CB8AC3E}">
        <p14:creationId xmlns:p14="http://schemas.microsoft.com/office/powerpoint/2010/main" val="2773562061"/>
      </p:ext>
    </p:extLst>
  </p:cSld>
  <p:clrMapOvr>
    <a:masterClrMapping/>
  </p:clrMapOvr>
  <p:transition>
    <p:blinds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additive="base">
                                        <p:cTn id="11" dur="500" fill="hold"/>
                                        <p:tgtEl>
                                          <p:spTgt spid="2"/>
                                        </p:tgtEl>
                                        <p:attrNameLst>
                                          <p:attrName>ppt_x</p:attrName>
                                        </p:attrNameLst>
                                      </p:cBhvr>
                                      <p:tavLst>
                                        <p:tav tm="0">
                                          <p:val>
                                            <p:strVal val="#ppt_x"/>
                                          </p:val>
                                        </p:tav>
                                        <p:tav tm="100000">
                                          <p:val>
                                            <p:strVal val="#ppt_x"/>
                                          </p:val>
                                        </p:tav>
                                      </p:tavLst>
                                    </p:anim>
                                    <p:anim calcmode="lin" valueType="num">
                                      <p:cBhvr additive="base">
                                        <p:cTn id="12"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xit" presetSubtype="4" fill="hold" nodeType="clickEffect">
                                  <p:stCondLst>
                                    <p:cond delay="0"/>
                                  </p:stCondLst>
                                  <p:childTnLst>
                                    <p:anim calcmode="lin" valueType="num">
                                      <p:cBhvr additive="base">
                                        <p:cTn id="16" dur="500"/>
                                        <p:tgtEl>
                                          <p:spTgt spid="7"/>
                                        </p:tgtEl>
                                        <p:attrNameLst>
                                          <p:attrName>ppt_x</p:attrName>
                                        </p:attrNameLst>
                                      </p:cBhvr>
                                      <p:tavLst>
                                        <p:tav tm="0">
                                          <p:val>
                                            <p:strVal val="ppt_x"/>
                                          </p:val>
                                        </p:tav>
                                        <p:tav tm="100000">
                                          <p:val>
                                            <p:strVal val="ppt_x"/>
                                          </p:val>
                                        </p:tav>
                                      </p:tavLst>
                                    </p:anim>
                                    <p:anim calcmode="lin" valueType="num">
                                      <p:cBhvr additive="base">
                                        <p:cTn id="17" dur="500"/>
                                        <p:tgtEl>
                                          <p:spTgt spid="7"/>
                                        </p:tgtEl>
                                        <p:attrNameLst>
                                          <p:attrName>ppt_y</p:attrName>
                                        </p:attrNameLst>
                                      </p:cBhvr>
                                      <p:tavLst>
                                        <p:tav tm="0">
                                          <p:val>
                                            <p:strVal val="ppt_y"/>
                                          </p:val>
                                        </p:tav>
                                        <p:tav tm="100000">
                                          <p:val>
                                            <p:strVal val="1+ppt_h/2"/>
                                          </p:val>
                                        </p:tav>
                                      </p:tavLst>
                                    </p:anim>
                                    <p:set>
                                      <p:cBhvr>
                                        <p:cTn id="18" dur="1" fill="hold">
                                          <p:stCondLst>
                                            <p:cond delay="499"/>
                                          </p:stCondLst>
                                        </p:cTn>
                                        <p:tgtEl>
                                          <p:spTgt spid="7"/>
                                        </p:tgtEl>
                                        <p:attrNameLst>
                                          <p:attrName>style.visibility</p:attrName>
                                        </p:attrNameLst>
                                      </p:cBhvr>
                                      <p:to>
                                        <p:strVal val="hidden"/>
                                      </p:to>
                                    </p:set>
                                  </p:childTnLst>
                                </p:cTn>
                              </p:par>
                              <p:par>
                                <p:cTn id="19" presetID="2" presetClass="exit" presetSubtype="4" fill="hold" grpId="1" nodeType="withEffect">
                                  <p:stCondLst>
                                    <p:cond delay="0"/>
                                  </p:stCondLst>
                                  <p:childTnLst>
                                    <p:anim calcmode="lin" valueType="num">
                                      <p:cBhvr additive="base">
                                        <p:cTn id="20" dur="500"/>
                                        <p:tgtEl>
                                          <p:spTgt spid="2"/>
                                        </p:tgtEl>
                                        <p:attrNameLst>
                                          <p:attrName>ppt_x</p:attrName>
                                        </p:attrNameLst>
                                      </p:cBhvr>
                                      <p:tavLst>
                                        <p:tav tm="0">
                                          <p:val>
                                            <p:strVal val="ppt_x"/>
                                          </p:val>
                                        </p:tav>
                                        <p:tav tm="100000">
                                          <p:val>
                                            <p:strVal val="ppt_x"/>
                                          </p:val>
                                        </p:tav>
                                      </p:tavLst>
                                    </p:anim>
                                    <p:anim calcmode="lin" valueType="num">
                                      <p:cBhvr additive="base">
                                        <p:cTn id="21" dur="500"/>
                                        <p:tgtEl>
                                          <p:spTgt spid="2"/>
                                        </p:tgtEl>
                                        <p:attrNameLst>
                                          <p:attrName>ppt_y</p:attrName>
                                        </p:attrNameLst>
                                      </p:cBhvr>
                                      <p:tavLst>
                                        <p:tav tm="0">
                                          <p:val>
                                            <p:strVal val="ppt_y"/>
                                          </p:val>
                                        </p:tav>
                                        <p:tav tm="100000">
                                          <p:val>
                                            <p:strVal val="1+ppt_h/2"/>
                                          </p:val>
                                        </p:tav>
                                      </p:tavLst>
                                    </p:anim>
                                    <p:set>
                                      <p:cBhvr>
                                        <p:cTn id="22" dur="1" fill="hold">
                                          <p:stCondLst>
                                            <p:cond delay="499"/>
                                          </p:stCondLst>
                                        </p:cTn>
                                        <p:tgtEl>
                                          <p:spTgt spid="2"/>
                                        </p:tgtEl>
                                        <p:attrNameLst>
                                          <p:attrName>style.visibility</p:attrName>
                                        </p:attrNameLst>
                                      </p:cBhvr>
                                      <p:to>
                                        <p:strVal val="hidden"/>
                                      </p:to>
                                    </p:set>
                                  </p:childTnLst>
                                </p:cTn>
                              </p:par>
                              <p:par>
                                <p:cTn id="23" presetID="31" presetClass="entr" presetSubtype="0" fill="hold" nodeType="withEffect">
                                  <p:stCondLst>
                                    <p:cond delay="0"/>
                                  </p:stCondLst>
                                  <p:childTnLst>
                                    <p:set>
                                      <p:cBhvr>
                                        <p:cTn id="24" dur="1" fill="hold">
                                          <p:stCondLst>
                                            <p:cond delay="0"/>
                                          </p:stCondLst>
                                        </p:cTn>
                                        <p:tgtEl>
                                          <p:spTgt spid="8"/>
                                        </p:tgtEl>
                                        <p:attrNameLst>
                                          <p:attrName>style.visibility</p:attrName>
                                        </p:attrNameLst>
                                      </p:cBhvr>
                                      <p:to>
                                        <p:strVal val="visible"/>
                                      </p:to>
                                    </p:set>
                                    <p:anim calcmode="lin" valueType="num">
                                      <p:cBhvr>
                                        <p:cTn id="25" dur="1000" fill="hold"/>
                                        <p:tgtEl>
                                          <p:spTgt spid="8"/>
                                        </p:tgtEl>
                                        <p:attrNameLst>
                                          <p:attrName>ppt_w</p:attrName>
                                        </p:attrNameLst>
                                      </p:cBhvr>
                                      <p:tavLst>
                                        <p:tav tm="0">
                                          <p:val>
                                            <p:fltVal val="0"/>
                                          </p:val>
                                        </p:tav>
                                        <p:tav tm="100000">
                                          <p:val>
                                            <p:strVal val="#ppt_w"/>
                                          </p:val>
                                        </p:tav>
                                      </p:tavLst>
                                    </p:anim>
                                    <p:anim calcmode="lin" valueType="num">
                                      <p:cBhvr>
                                        <p:cTn id="26" dur="1000" fill="hold"/>
                                        <p:tgtEl>
                                          <p:spTgt spid="8"/>
                                        </p:tgtEl>
                                        <p:attrNameLst>
                                          <p:attrName>ppt_h</p:attrName>
                                        </p:attrNameLst>
                                      </p:cBhvr>
                                      <p:tavLst>
                                        <p:tav tm="0">
                                          <p:val>
                                            <p:fltVal val="0"/>
                                          </p:val>
                                        </p:tav>
                                        <p:tav tm="100000">
                                          <p:val>
                                            <p:strVal val="#ppt_h"/>
                                          </p:val>
                                        </p:tav>
                                      </p:tavLst>
                                    </p:anim>
                                    <p:anim calcmode="lin" valueType="num">
                                      <p:cBhvr>
                                        <p:cTn id="27" dur="1000" fill="hold"/>
                                        <p:tgtEl>
                                          <p:spTgt spid="8"/>
                                        </p:tgtEl>
                                        <p:attrNameLst>
                                          <p:attrName>style.rotation</p:attrName>
                                        </p:attrNameLst>
                                      </p:cBhvr>
                                      <p:tavLst>
                                        <p:tav tm="0">
                                          <p:val>
                                            <p:fltVal val="90"/>
                                          </p:val>
                                        </p:tav>
                                        <p:tav tm="100000">
                                          <p:val>
                                            <p:fltVal val="0"/>
                                          </p:val>
                                        </p:tav>
                                      </p:tavLst>
                                    </p:anim>
                                    <p:animEffect transition="in" filter="fade">
                                      <p:cBhvr>
                                        <p:cTn id="28" dur="1000"/>
                                        <p:tgtEl>
                                          <p:spTgt spid="8"/>
                                        </p:tgtEl>
                                      </p:cBhvr>
                                    </p:animEffect>
                                  </p:childTnLst>
                                </p:cTn>
                              </p:par>
                              <p:par>
                                <p:cTn id="29" presetID="31" presetClass="entr" presetSubtype="0" fill="hold" grpId="0" nodeType="withEffect">
                                  <p:stCondLst>
                                    <p:cond delay="0"/>
                                  </p:stCondLst>
                                  <p:childTnLst>
                                    <p:set>
                                      <p:cBhvr>
                                        <p:cTn id="30" dur="1" fill="hold">
                                          <p:stCondLst>
                                            <p:cond delay="0"/>
                                          </p:stCondLst>
                                        </p:cTn>
                                        <p:tgtEl>
                                          <p:spTgt spid="4"/>
                                        </p:tgtEl>
                                        <p:attrNameLst>
                                          <p:attrName>style.visibility</p:attrName>
                                        </p:attrNameLst>
                                      </p:cBhvr>
                                      <p:to>
                                        <p:strVal val="visible"/>
                                      </p:to>
                                    </p:set>
                                    <p:anim calcmode="lin" valueType="num">
                                      <p:cBhvr>
                                        <p:cTn id="31" dur="1000" fill="hold"/>
                                        <p:tgtEl>
                                          <p:spTgt spid="4"/>
                                        </p:tgtEl>
                                        <p:attrNameLst>
                                          <p:attrName>ppt_w</p:attrName>
                                        </p:attrNameLst>
                                      </p:cBhvr>
                                      <p:tavLst>
                                        <p:tav tm="0">
                                          <p:val>
                                            <p:fltVal val="0"/>
                                          </p:val>
                                        </p:tav>
                                        <p:tav tm="100000">
                                          <p:val>
                                            <p:strVal val="#ppt_w"/>
                                          </p:val>
                                        </p:tav>
                                      </p:tavLst>
                                    </p:anim>
                                    <p:anim calcmode="lin" valueType="num">
                                      <p:cBhvr>
                                        <p:cTn id="32" dur="1000" fill="hold"/>
                                        <p:tgtEl>
                                          <p:spTgt spid="4"/>
                                        </p:tgtEl>
                                        <p:attrNameLst>
                                          <p:attrName>ppt_h</p:attrName>
                                        </p:attrNameLst>
                                      </p:cBhvr>
                                      <p:tavLst>
                                        <p:tav tm="0">
                                          <p:val>
                                            <p:fltVal val="0"/>
                                          </p:val>
                                        </p:tav>
                                        <p:tav tm="100000">
                                          <p:val>
                                            <p:strVal val="#ppt_h"/>
                                          </p:val>
                                        </p:tav>
                                      </p:tavLst>
                                    </p:anim>
                                    <p:anim calcmode="lin" valueType="num">
                                      <p:cBhvr>
                                        <p:cTn id="33" dur="1000" fill="hold"/>
                                        <p:tgtEl>
                                          <p:spTgt spid="4"/>
                                        </p:tgtEl>
                                        <p:attrNameLst>
                                          <p:attrName>style.rotation</p:attrName>
                                        </p:attrNameLst>
                                      </p:cBhvr>
                                      <p:tavLst>
                                        <p:tav tm="0">
                                          <p:val>
                                            <p:fltVal val="90"/>
                                          </p:val>
                                        </p:tav>
                                        <p:tav tm="100000">
                                          <p:val>
                                            <p:fltVal val="0"/>
                                          </p:val>
                                        </p:tav>
                                      </p:tavLst>
                                    </p:anim>
                                    <p:animEffect transition="in" filter="fade">
                                      <p:cBhvr>
                                        <p:cTn id="34" dur="1000"/>
                                        <p:tgtEl>
                                          <p:spTgt spid="4"/>
                                        </p:tgtEl>
                                      </p:cBhvr>
                                    </p:animEffect>
                                  </p:childTnLst>
                                </p:cTn>
                              </p:par>
                              <p:par>
                                <p:cTn id="35" presetID="1" presetClass="entr" presetSubtype="0" fill="hold" grpId="0" nodeType="withEffect">
                                  <p:stCondLst>
                                    <p:cond delay="0"/>
                                  </p:stCondLst>
                                  <p:childTnLst>
                                    <p:set>
                                      <p:cBhvr>
                                        <p:cTn id="3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4" grpId="0"/>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2.2.3  Cảm biến nhiệt độ, độ ẩm</a:t>
            </a:r>
            <a:endParaRPr lang="en-US" sz="2200" b="1" u="sng" dirty="0">
              <a:latin typeface="Times New Roman" pitchFamily="18" charset="0"/>
              <a:cs typeface="Times New Roman" pitchFamily="18" charset="0"/>
            </a:endParaRPr>
          </a:p>
        </p:txBody>
      </p:sp>
      <p:pic>
        <p:nvPicPr>
          <p:cNvPr id="7" name="Picture 6"/>
          <p:cNvPicPr/>
          <p:nvPr/>
        </p:nvPicPr>
        <p:blipFill>
          <a:blip r:embed="rId3"/>
          <a:stretch>
            <a:fillRect/>
          </a:stretch>
        </p:blipFill>
        <p:spPr>
          <a:xfrm>
            <a:off x="4953000" y="1500554"/>
            <a:ext cx="3982720" cy="2743200"/>
          </a:xfrm>
          <a:prstGeom prst="rect">
            <a:avLst/>
          </a:prstGeom>
        </p:spPr>
      </p:pic>
      <p:sp>
        <p:nvSpPr>
          <p:cNvPr id="2" name="Rectangle 1"/>
          <p:cNvSpPr/>
          <p:nvPr/>
        </p:nvSpPr>
        <p:spPr>
          <a:xfrm>
            <a:off x="5442121" y="4353598"/>
            <a:ext cx="3004477" cy="400110"/>
          </a:xfrm>
          <a:prstGeom prst="rect">
            <a:avLst/>
          </a:prstGeom>
        </p:spPr>
        <p:txBody>
          <a:bodyPr wrap="none">
            <a:spAutoFit/>
          </a:bodyPr>
          <a:lstStyle/>
          <a:p>
            <a:r>
              <a:rPr lang="vi-VN" sz="2000" i="1">
                <a:ea typeface="Arial" panose="020B0604020202020204" pitchFamily="34" charset="0"/>
              </a:rPr>
              <a:t>Sơ đồ chân module DHT11</a:t>
            </a:r>
            <a:endParaRPr lang="en-US" sz="2000" i="1"/>
          </a:p>
        </p:txBody>
      </p:sp>
      <p:sp>
        <p:nvSpPr>
          <p:cNvPr id="4" name="Rectangle 3"/>
          <p:cNvSpPr/>
          <p:nvPr/>
        </p:nvSpPr>
        <p:spPr>
          <a:xfrm>
            <a:off x="228600" y="1500554"/>
            <a:ext cx="4572000" cy="5401479"/>
          </a:xfrm>
          <a:prstGeom prst="rect">
            <a:avLst/>
          </a:prstGeom>
        </p:spPr>
        <p:txBody>
          <a:bodyPr>
            <a:spAutoFit/>
          </a:bodyPr>
          <a:lstStyle/>
          <a:p>
            <a:pPr indent="180340">
              <a:lnSpc>
                <a:spcPct val="150000"/>
              </a:lnSpc>
              <a:spcAft>
                <a:spcPts val="0"/>
              </a:spcAft>
            </a:pPr>
            <a:r>
              <a:rPr lang="de-DE"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Cảm biến độ ẩm và nhiệt độ DHT11 </a:t>
            </a:r>
            <a:r>
              <a:rPr lang="de-DE"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có giá </a:t>
            </a:r>
            <a:r>
              <a:rPr lang="de-DE"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thành thấp và dễ dàng lấy dữ liệu thông qua giao tiếp 1 dây. Bộ tiền xử lý tín hiệu tích hợp trong cảm biến giúp </a:t>
            </a:r>
            <a:r>
              <a:rPr lang="de-DE"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dữ </a:t>
            </a:r>
            <a:r>
              <a:rPr lang="de-DE"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liệu chính xác mà </a:t>
            </a:r>
            <a:r>
              <a:rPr lang="de-DE"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không cần tính toán</a:t>
            </a:r>
          </a:p>
          <a:p>
            <a:pPr indent="180340">
              <a:lnSpc>
                <a:spcPct val="150000"/>
              </a:lnSpc>
              <a:spcAft>
                <a:spcPts val="0"/>
              </a:spcAft>
            </a:pPr>
            <a:endParaRPr lang="de-DE"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Điện áp hoạt động: 3,3 V đến 5 V (DC).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Dải nhiệt độ đo: 0°C ~ 50°C, sai số ± 2°C.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Dải độ ẩm đo: 20% - 90% RH, sai số ± 5% RH.</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Tần số lấy mẫu: 1Hz, nghĩa là 1 giây DHT11 lấy mẫu một lần.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Chuẩn giao tiếp: TTL, 1 dây.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Dòng tối đa: 2,5 mA. </a:t>
            </a:r>
            <a:endParaRPr lang="en-US" dirty="0">
              <a:latin typeface="Times New Roman" panose="02020603050405020304" pitchFamily="18" charset="0"/>
              <a:cs typeface="Times New Roman" panose="02020603050405020304" pitchFamily="18" charset="0"/>
            </a:endParaRPr>
          </a:p>
          <a:p>
            <a:pPr marL="285750" lvl="0" indent="-285750">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Kích thước: 28 x 12 x 10 mm.</a:t>
            </a:r>
            <a:endParaRPr lang="en-US" dirty="0">
              <a:latin typeface="Times New Roman" panose="02020603050405020304" pitchFamily="18" charset="0"/>
              <a:cs typeface="Times New Roman" panose="02020603050405020304" pitchFamily="18" charset="0"/>
            </a:endParaRPr>
          </a:p>
          <a:p>
            <a:pPr indent="180340">
              <a:lnSpc>
                <a:spcPct val="150000"/>
              </a:lnSpc>
              <a:spcAft>
                <a:spcPts val="0"/>
              </a:spcAft>
            </a:pPr>
            <a:endParaRPr lang="en-US" sz="1400" dirty="0">
              <a:effectLst/>
              <a:latin typeface="Times New Roman" panose="02020603050405020304" pitchFamily="18" charset="0"/>
              <a:ea typeface="Arial" panose="020B0604020202020204" pitchFamily="34" charset="0"/>
              <a:cs typeface="Times New Roman" panose="02020603050405020304" pitchFamily="18" charset="0"/>
            </a:endParaRPr>
          </a:p>
        </p:txBody>
      </p:sp>
    </p:spTree>
    <p:extLst>
      <p:ext uri="{BB962C8B-B14F-4D97-AF65-F5344CB8AC3E}">
        <p14:creationId xmlns:p14="http://schemas.microsoft.com/office/powerpoint/2010/main" val="3504996429"/>
      </p:ext>
    </p:extLst>
  </p:cSld>
  <p:clrMapOvr>
    <a:masterClrMapping/>
  </p:clrMapOvr>
  <p:transition>
    <p:blinds dir="vert"/>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2.2.4  Cảm biến cường độ ánh sáng</a:t>
            </a:r>
            <a:endParaRPr lang="en-US" sz="2200" b="1" u="sng" dirty="0">
              <a:latin typeface="Times New Roman" pitchFamily="18" charset="0"/>
              <a:cs typeface="Times New Roman" pitchFamily="18" charset="0"/>
            </a:endParaRPr>
          </a:p>
        </p:txBody>
      </p:sp>
      <p:pic>
        <p:nvPicPr>
          <p:cNvPr id="8" name="Picture 7"/>
          <p:cNvPicPr/>
          <p:nvPr/>
        </p:nvPicPr>
        <p:blipFill>
          <a:blip r:embed="rId3"/>
          <a:stretch>
            <a:fillRect/>
          </a:stretch>
        </p:blipFill>
        <p:spPr>
          <a:xfrm>
            <a:off x="5105400" y="1371600"/>
            <a:ext cx="3863023" cy="2599372"/>
          </a:xfrm>
          <a:prstGeom prst="rect">
            <a:avLst/>
          </a:prstGeom>
        </p:spPr>
      </p:pic>
      <p:sp>
        <p:nvSpPr>
          <p:cNvPr id="3" name="Rectangle 2"/>
          <p:cNvSpPr/>
          <p:nvPr/>
        </p:nvSpPr>
        <p:spPr>
          <a:xfrm>
            <a:off x="228600" y="1371600"/>
            <a:ext cx="4724400" cy="4985980"/>
          </a:xfrm>
          <a:prstGeom prst="rect">
            <a:avLst/>
          </a:prstGeom>
        </p:spPr>
        <p:txBody>
          <a:bodyPr wrap="square">
            <a:spAutoFit/>
          </a:bodyPr>
          <a:lstStyle/>
          <a:p>
            <a:pPr>
              <a:lnSpc>
                <a:spcPct val="150000"/>
              </a:lnSpc>
              <a:spcAft>
                <a:spcPts val="0"/>
              </a:spcAft>
            </a:pP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Cảm </a:t>
            </a:r>
            <a:r>
              <a:rPr lang="de-DE">
                <a:solidFill>
                  <a:srgbClr val="000000"/>
                </a:solidFill>
                <a:latin typeface="Times New Roman" panose="02020603050405020304" pitchFamily="18" charset="0"/>
                <a:ea typeface="Arial" panose="020B0604020202020204" pitchFamily="34" charset="0"/>
                <a:cs typeface="Arial" panose="020B0604020202020204" pitchFamily="34" charset="0"/>
              </a:rPr>
              <a:t>biến cường độ ánh sáng GY-30 BH1750FVI </a:t>
            </a: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gồm một linh kiện điện tử IC cảm biến ánh sáng cho giao tiếp I2C. IC này là thích </a:t>
            </a:r>
            <a:r>
              <a:rPr lang="de-DE">
                <a:solidFill>
                  <a:srgbClr val="000000"/>
                </a:solidFill>
                <a:latin typeface="Times New Roman" panose="02020603050405020304" pitchFamily="18" charset="0"/>
                <a:ea typeface="Arial" panose="020B0604020202020204" pitchFamily="34" charset="0"/>
                <a:cs typeface="Arial" panose="020B0604020202020204" pitchFamily="34" charset="0"/>
              </a:rPr>
              <a:t>hợp nhất để nhận diện các dữ liệu ánh sáng xung quanh cho việc điều chỉnh màn hình LCD và bàn phím đèn nền của điện thoại di động</a:t>
            </a: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a:t>
            </a:r>
          </a:p>
          <a:p>
            <a:pPr indent="180340">
              <a:lnSpc>
                <a:spcPct val="150000"/>
              </a:lnSpc>
              <a:spcAft>
                <a:spcPts val="0"/>
              </a:spcAft>
            </a:pPr>
            <a:endPar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endParaRPr>
          </a:p>
          <a:p>
            <a:pPr marL="285750" lvl="0" indent="-285750">
              <a:buFont typeface="Wingdings" panose="05000000000000000000" pitchFamily="2" charset="2"/>
              <a:buChar char="Ø"/>
            </a:pPr>
            <a:r>
              <a:rPr lang="vi-VN" smtClean="0"/>
              <a:t>Điện áp cung cấp: 3 V – 5 V.</a:t>
            </a:r>
            <a:endParaRPr lang="en-US" smtClean="0"/>
          </a:p>
          <a:p>
            <a:pPr marL="285750" lvl="0" indent="-285750">
              <a:buFont typeface="Wingdings" panose="05000000000000000000" pitchFamily="2" charset="2"/>
              <a:buChar char="Ø"/>
            </a:pPr>
            <a:r>
              <a:rPr lang="vi-VN" smtClean="0"/>
              <a:t>Phạm </a:t>
            </a:r>
            <a:r>
              <a:rPr lang="vi-VN"/>
              <a:t>vi phát hiện sáng: 0- 65535 lux.</a:t>
            </a:r>
            <a:endParaRPr lang="en-US"/>
          </a:p>
          <a:p>
            <a:pPr marL="285750" lvl="0" indent="-285750">
              <a:buFont typeface="Wingdings" panose="05000000000000000000" pitchFamily="2" charset="2"/>
              <a:buChar char="Ø"/>
            </a:pPr>
            <a:r>
              <a:rPr lang="vi-VN"/>
              <a:t>Kích cỡ: 21*16*3,3 mm.</a:t>
            </a:r>
            <a:endParaRPr lang="en-US"/>
          </a:p>
          <a:p>
            <a:pPr marL="285750" lvl="0" indent="-285750">
              <a:buFont typeface="Wingdings" panose="05000000000000000000" pitchFamily="2" charset="2"/>
              <a:buChar char="Ø"/>
            </a:pPr>
            <a:r>
              <a:rPr lang="vi-VN"/>
              <a:t>Cảm biến sử dụng 16 bít ADC - Tín hiệu đầu ra là tín hiệu số.</a:t>
            </a:r>
            <a:endParaRPr lang="en-US"/>
          </a:p>
          <a:p>
            <a:pPr marL="285750" lvl="0" indent="-285750">
              <a:buFont typeface="Wingdings" panose="05000000000000000000" pitchFamily="2" charset="2"/>
              <a:buChar char="Ø"/>
            </a:pPr>
            <a:r>
              <a:rPr lang="vi-VN"/>
              <a:t>Giao tiếp chuẩn với MCU là I2C.</a:t>
            </a:r>
            <a:endParaRPr lang="en-US"/>
          </a:p>
          <a:p>
            <a:pPr indent="180340" algn="just">
              <a:lnSpc>
                <a:spcPct val="150000"/>
              </a:lnSpc>
              <a:spcAft>
                <a:spcPts val="0"/>
              </a:spcAft>
            </a:pPr>
            <a:endParaRPr lang="en-US" sz="1400">
              <a:effectLst/>
              <a:latin typeface="Arial" panose="020B0604020202020204" pitchFamily="34" charset="0"/>
              <a:ea typeface="Arial" panose="020B0604020202020204" pitchFamily="34" charset="0"/>
              <a:cs typeface="Arial" panose="020B0604020202020204" pitchFamily="34" charset="0"/>
            </a:endParaRPr>
          </a:p>
        </p:txBody>
      </p:sp>
      <p:sp>
        <p:nvSpPr>
          <p:cNvPr id="9" name="Rectangle 8"/>
          <p:cNvSpPr/>
          <p:nvPr/>
        </p:nvSpPr>
        <p:spPr>
          <a:xfrm>
            <a:off x="5105400" y="3982695"/>
            <a:ext cx="2961067" cy="507831"/>
          </a:xfrm>
          <a:prstGeom prst="rect">
            <a:avLst/>
          </a:prstGeom>
        </p:spPr>
        <p:txBody>
          <a:bodyPr wrap="none">
            <a:spAutoFit/>
          </a:bodyPr>
          <a:lstStyle/>
          <a:p>
            <a:pPr algn="ctr">
              <a:lnSpc>
                <a:spcPct val="150000"/>
              </a:lnSpc>
              <a:spcBef>
                <a:spcPts val="600"/>
              </a:spcBef>
              <a:spcAft>
                <a:spcPts val="0"/>
              </a:spcAft>
            </a:pPr>
            <a:r>
              <a:rPr lang="vi-VN" i="1">
                <a:ea typeface="Calibri" panose="020F0502020204030204" pitchFamily="34" charset="0"/>
              </a:rPr>
              <a:t>Cảm biến cường độ ánh sáng.</a:t>
            </a:r>
            <a:endParaRPr lang="en-US" i="1">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1568291417"/>
      </p:ext>
    </p:extLst>
  </p:cSld>
  <p:clrMapOvr>
    <a:masterClrMapping/>
  </p:clrMapOvr>
  <p:transition>
    <p:blinds dir="vert"/>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2.2.5  Cảm biến độ ẩm đất</a:t>
            </a:r>
            <a:endParaRPr lang="en-US" sz="2200" b="1" u="sng" dirty="0">
              <a:latin typeface="Times New Roman" pitchFamily="18" charset="0"/>
              <a:cs typeface="Times New Roman" pitchFamily="18" charset="0"/>
            </a:endParaRPr>
          </a:p>
        </p:txBody>
      </p:sp>
      <p:sp>
        <p:nvSpPr>
          <p:cNvPr id="9" name="Rectangle 8"/>
          <p:cNvSpPr/>
          <p:nvPr/>
        </p:nvSpPr>
        <p:spPr>
          <a:xfrm>
            <a:off x="3922331" y="3249747"/>
            <a:ext cx="3650808" cy="507831"/>
          </a:xfrm>
          <a:prstGeom prst="rect">
            <a:avLst/>
          </a:prstGeom>
        </p:spPr>
        <p:txBody>
          <a:bodyPr wrap="none">
            <a:spAutoFit/>
          </a:bodyPr>
          <a:lstStyle/>
          <a:p>
            <a:pPr algn="ctr">
              <a:lnSpc>
                <a:spcPct val="150000"/>
              </a:lnSpc>
              <a:spcBef>
                <a:spcPts val="600"/>
              </a:spcBef>
              <a:spcAft>
                <a:spcPts val="0"/>
              </a:spcAft>
            </a:pPr>
            <a:r>
              <a:rPr lang="vi-VN" i="1">
                <a:ea typeface="Calibri" panose="020F0502020204030204" pitchFamily="34" charset="0"/>
              </a:rPr>
              <a:t>Cảm biến </a:t>
            </a:r>
            <a:r>
              <a:rPr lang="en-US" i="1" smtClean="0">
                <a:ea typeface="Calibri" panose="020F0502020204030204" pitchFamily="34" charset="0"/>
              </a:rPr>
              <a:t>độ ẩm đất loại hai que đo</a:t>
            </a:r>
            <a:r>
              <a:rPr lang="vi-VN" i="1" smtClean="0">
                <a:ea typeface="Calibri" panose="020F0502020204030204" pitchFamily="34" charset="0"/>
              </a:rPr>
              <a:t>.</a:t>
            </a:r>
            <a:endParaRPr lang="en-US" i="1">
              <a:latin typeface="Times New Roman" panose="02020603050405020304" pitchFamily="18" charset="0"/>
              <a:ea typeface="Calibri" panose="020F0502020204030204" pitchFamily="34" charset="0"/>
            </a:endParaRPr>
          </a:p>
        </p:txBody>
      </p:sp>
      <p:pic>
        <p:nvPicPr>
          <p:cNvPr id="7" name="Picture 6"/>
          <p:cNvPicPr/>
          <p:nvPr/>
        </p:nvPicPr>
        <p:blipFill>
          <a:blip r:embed="rId3">
            <a:extLst>
              <a:ext uri="{28A0092B-C50C-407E-A947-70E740481C1C}">
                <a14:useLocalDpi xmlns:a14="http://schemas.microsoft.com/office/drawing/2010/main" val="0"/>
              </a:ext>
            </a:extLst>
          </a:blip>
          <a:srcRect/>
          <a:stretch>
            <a:fillRect/>
          </a:stretch>
        </p:blipFill>
        <p:spPr bwMode="auto">
          <a:xfrm>
            <a:off x="3553466" y="1410322"/>
            <a:ext cx="2625090" cy="1733550"/>
          </a:xfrm>
          <a:prstGeom prst="rect">
            <a:avLst/>
          </a:prstGeom>
          <a:noFill/>
        </p:spPr>
      </p:pic>
      <p:pic>
        <p:nvPicPr>
          <p:cNvPr id="10" name="Picture 9"/>
          <p:cNvPicPr/>
          <p:nvPr/>
        </p:nvPicPr>
        <p:blipFill>
          <a:blip r:embed="rId4"/>
          <a:stretch>
            <a:fillRect/>
          </a:stretch>
        </p:blipFill>
        <p:spPr>
          <a:xfrm>
            <a:off x="6172200" y="1510335"/>
            <a:ext cx="2657475" cy="1533525"/>
          </a:xfrm>
          <a:prstGeom prst="rect">
            <a:avLst/>
          </a:prstGeom>
        </p:spPr>
      </p:pic>
      <p:pic>
        <p:nvPicPr>
          <p:cNvPr id="11" name="Picture 10"/>
          <p:cNvPicPr/>
          <p:nvPr/>
        </p:nvPicPr>
        <p:blipFill>
          <a:blip r:embed="rId5"/>
          <a:stretch>
            <a:fillRect/>
          </a:stretch>
        </p:blipFill>
        <p:spPr>
          <a:xfrm>
            <a:off x="4656992" y="3957603"/>
            <a:ext cx="3486150" cy="1704975"/>
          </a:xfrm>
          <a:prstGeom prst="rect">
            <a:avLst/>
          </a:prstGeom>
        </p:spPr>
      </p:pic>
      <p:sp>
        <p:nvSpPr>
          <p:cNvPr id="12" name="Rectangle 11"/>
          <p:cNvSpPr/>
          <p:nvPr/>
        </p:nvSpPr>
        <p:spPr>
          <a:xfrm>
            <a:off x="5281901" y="5874326"/>
            <a:ext cx="2024786" cy="463397"/>
          </a:xfrm>
          <a:prstGeom prst="rect">
            <a:avLst/>
          </a:prstGeom>
        </p:spPr>
        <p:txBody>
          <a:bodyPr wrap="none">
            <a:spAutoFit/>
          </a:bodyPr>
          <a:lstStyle/>
          <a:p>
            <a:pPr algn="ctr">
              <a:lnSpc>
                <a:spcPct val="150000"/>
              </a:lnSpc>
              <a:spcBef>
                <a:spcPts val="600"/>
              </a:spcBef>
              <a:spcAft>
                <a:spcPts val="0"/>
              </a:spcAft>
            </a:pPr>
            <a:r>
              <a:rPr lang="en-US" i="1" smtClean="0">
                <a:ea typeface="Calibri" panose="020F0502020204030204" pitchFamily="34" charset="0"/>
              </a:rPr>
              <a:t>Module chuyển đổi</a:t>
            </a:r>
            <a:endParaRPr lang="en-US" i="1">
              <a:latin typeface="Times New Roman" panose="02020603050405020304" pitchFamily="18" charset="0"/>
              <a:ea typeface="Calibri" panose="020F0502020204030204" pitchFamily="34" charset="0"/>
            </a:endParaRPr>
          </a:p>
        </p:txBody>
      </p:sp>
      <p:sp>
        <p:nvSpPr>
          <p:cNvPr id="2" name="Rectangle 1"/>
          <p:cNvSpPr/>
          <p:nvPr/>
        </p:nvSpPr>
        <p:spPr>
          <a:xfrm>
            <a:off x="276866" y="1394109"/>
            <a:ext cx="3276600" cy="2169825"/>
          </a:xfrm>
          <a:prstGeom prst="rect">
            <a:avLst/>
          </a:prstGeom>
        </p:spPr>
        <p:txBody>
          <a:bodyPr wrap="square">
            <a:spAutoFit/>
          </a:bodyPr>
          <a:lstStyle/>
          <a:p>
            <a:pPr>
              <a:lnSpc>
                <a:spcPct val="150000"/>
              </a:lnSpc>
            </a:pPr>
            <a:r>
              <a:rPr lang="de-DE">
                <a:solidFill>
                  <a:srgbClr val="000000"/>
                </a:solidFill>
                <a:latin typeface="Times New Roman" panose="02020603050405020304" pitchFamily="18" charset="0"/>
                <a:ea typeface="Arial" panose="020B0604020202020204" pitchFamily="34" charset="0"/>
                <a:cs typeface="Times New Roman" panose="02020603050405020304" pitchFamily="18" charset="0"/>
              </a:rPr>
              <a:t>Cảm biến độ ẩm hoạt động dựa trên nguyên lý là sự hấp thụ độ ẩm </a:t>
            </a:r>
            <a:endParaRPr lang="de-DE"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endParaRPr>
          </a:p>
          <a:p>
            <a:r>
              <a:rPr lang="de-DE">
                <a:latin typeface="Times New Roman" panose="02020603050405020304" pitchFamily="18" charset="0"/>
                <a:cs typeface="Times New Roman" panose="02020603050405020304" pitchFamily="18" charset="0"/>
              </a:rPr>
              <a:t>L</a:t>
            </a:r>
            <a:r>
              <a:rPr lang="de-DE" smtClean="0">
                <a:latin typeface="Times New Roman" panose="02020603050405020304" pitchFamily="18" charset="0"/>
                <a:cs typeface="Times New Roman" panose="02020603050405020304" pitchFamily="18" charset="0"/>
              </a:rPr>
              <a:t>à </a:t>
            </a:r>
            <a:r>
              <a:rPr lang="de-DE">
                <a:latin typeface="Times New Roman" panose="02020603050405020304" pitchFamily="18" charset="0"/>
                <a:cs typeface="Times New Roman" panose="02020603050405020304" pitchFamily="18" charset="0"/>
              </a:rPr>
              <a:t>cảm biến thụ động, chế tạo dựa trên nguyên lý biến thiên trở kháng </a:t>
            </a:r>
            <a:endParaRPr lang="de-DE" smtClean="0">
              <a:latin typeface="Times New Roman" panose="02020603050405020304" pitchFamily="18" charset="0"/>
              <a:cs typeface="Times New Roman" panose="02020603050405020304" pitchFamily="18" charset="0"/>
            </a:endParaRPr>
          </a:p>
        </p:txBody>
      </p:sp>
      <p:sp>
        <p:nvSpPr>
          <p:cNvPr id="4" name="Rectangle 3"/>
          <p:cNvSpPr/>
          <p:nvPr/>
        </p:nvSpPr>
        <p:spPr>
          <a:xfrm>
            <a:off x="169985" y="3680604"/>
            <a:ext cx="3953608" cy="2585323"/>
          </a:xfrm>
          <a:prstGeom prst="rect">
            <a:avLst/>
          </a:prstGeom>
        </p:spPr>
        <p:txBody>
          <a:bodyPr wrap="square">
            <a:spAutoFit/>
          </a:bodyPr>
          <a:lstStyle/>
          <a:p>
            <a:pPr>
              <a:lnSpc>
                <a:spcPct val="150000"/>
              </a:lnSpc>
              <a:spcAft>
                <a:spcPts val="0"/>
              </a:spcAft>
            </a:pP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Module chuyển </a:t>
            </a:r>
            <a:r>
              <a:rPr lang="de-DE" dirty="0" smtClean="0">
                <a:solidFill>
                  <a:srgbClr val="000000"/>
                </a:solidFill>
                <a:latin typeface="Times New Roman" panose="02020603050405020304" pitchFamily="18" charset="0"/>
                <a:ea typeface="Arial" panose="020B0604020202020204" pitchFamily="34" charset="0"/>
                <a:cs typeface="Arial" panose="020B0604020202020204" pitchFamily="34" charset="0"/>
              </a:rPr>
              <a:t>đổi </a:t>
            </a: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gồm một IC so sánh LM393 và một biến trở. Biến trở có chức năng định ngưỡng so sánh với tín hiệu độ ẩm đất đọc về từ cảm biến. Ngưỡng so sánh và tín hiệu cảm biến sẽ là 2 đầu vào của IC so sánh LM393. </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64481494"/>
      </p:ext>
    </p:extLst>
  </p:cSld>
  <p:clrMapOvr>
    <a:masterClrMapping/>
  </p:clrMapOvr>
  <p:transition>
    <p:blinds dir="vert"/>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2.2.6  Cảm biến chuyển động PIR</a:t>
            </a:r>
            <a:endParaRPr lang="en-US" sz="2200" b="1" u="sng" dirty="0">
              <a:latin typeface="Times New Roman" pitchFamily="18" charset="0"/>
              <a:cs typeface="Times New Roman" pitchFamily="18" charset="0"/>
            </a:endParaRPr>
          </a:p>
        </p:txBody>
      </p:sp>
      <p:sp>
        <p:nvSpPr>
          <p:cNvPr id="9" name="Rectangle 8"/>
          <p:cNvSpPr/>
          <p:nvPr/>
        </p:nvSpPr>
        <p:spPr>
          <a:xfrm>
            <a:off x="4635563" y="3982695"/>
            <a:ext cx="3900748" cy="507831"/>
          </a:xfrm>
          <a:prstGeom prst="rect">
            <a:avLst/>
          </a:prstGeom>
        </p:spPr>
        <p:txBody>
          <a:bodyPr wrap="none">
            <a:spAutoFit/>
          </a:bodyPr>
          <a:lstStyle/>
          <a:p>
            <a:pPr algn="ctr">
              <a:lnSpc>
                <a:spcPct val="150000"/>
              </a:lnSpc>
              <a:spcBef>
                <a:spcPts val="600"/>
              </a:spcBef>
              <a:spcAft>
                <a:spcPts val="0"/>
              </a:spcAft>
            </a:pPr>
            <a:r>
              <a:rPr lang="vi-VN" i="1">
                <a:ea typeface="Calibri" panose="020F0502020204030204" pitchFamily="34" charset="0"/>
              </a:rPr>
              <a:t>Cảm biến </a:t>
            </a:r>
            <a:r>
              <a:rPr lang="en-US" i="1" smtClean="0">
                <a:ea typeface="Calibri" panose="020F0502020204030204" pitchFamily="34" charset="0"/>
              </a:rPr>
              <a:t>chuyển động PIR HC-SR</a:t>
            </a:r>
            <a:r>
              <a:rPr lang="en-US" i="1" smtClean="0">
                <a:latin typeface="Times New Roman" panose="02020603050405020304" pitchFamily="18" charset="0"/>
                <a:ea typeface="Calibri" panose="020F0502020204030204" pitchFamily="34" charset="0"/>
                <a:cs typeface="Times New Roman" panose="02020603050405020304" pitchFamily="18" charset="0"/>
              </a:rPr>
              <a:t>501</a:t>
            </a:r>
            <a:r>
              <a:rPr lang="vi-VN" i="1" smtClean="0">
                <a:ea typeface="Calibri" panose="020F0502020204030204" pitchFamily="34" charset="0"/>
              </a:rPr>
              <a:t>.</a:t>
            </a:r>
            <a:endParaRPr lang="en-US" i="1">
              <a:ea typeface="Calibri" panose="020F0502020204030204" pitchFamily="34" charset="0"/>
            </a:endParaRPr>
          </a:p>
        </p:txBody>
      </p:sp>
      <p:pic>
        <p:nvPicPr>
          <p:cNvPr id="7" name="Picture 6"/>
          <p:cNvPicPr/>
          <p:nvPr/>
        </p:nvPicPr>
        <p:blipFill>
          <a:blip r:embed="rId3"/>
          <a:stretch>
            <a:fillRect/>
          </a:stretch>
        </p:blipFill>
        <p:spPr>
          <a:xfrm>
            <a:off x="4343400" y="1371600"/>
            <a:ext cx="4360545" cy="2514600"/>
          </a:xfrm>
          <a:prstGeom prst="rect">
            <a:avLst/>
          </a:prstGeom>
        </p:spPr>
      </p:pic>
      <p:sp>
        <p:nvSpPr>
          <p:cNvPr id="4" name="Rectangle 3"/>
          <p:cNvSpPr/>
          <p:nvPr/>
        </p:nvSpPr>
        <p:spPr>
          <a:xfrm>
            <a:off x="193431" y="1725263"/>
            <a:ext cx="3962400" cy="878895"/>
          </a:xfrm>
          <a:prstGeom prst="rect">
            <a:avLst/>
          </a:prstGeom>
        </p:spPr>
        <p:txBody>
          <a:bodyPr wrap="square">
            <a:spAutoFit/>
          </a:bodyPr>
          <a:lstStyle/>
          <a:p>
            <a:pPr indent="-342000">
              <a:lnSpc>
                <a:spcPct val="150000"/>
              </a:lnSpc>
            </a:pPr>
            <a:r>
              <a:rPr lang="de-DE" smtClean="0">
                <a:solidFill>
                  <a:srgbClr val="000000"/>
                </a:solidFill>
                <a:latin typeface="Times New Roman" panose="02020603050405020304" pitchFamily="18" charset="0"/>
                <a:ea typeface="Arial" panose="020B0604020202020204" pitchFamily="34" charset="0"/>
              </a:rPr>
              <a:t>Là </a:t>
            </a:r>
            <a:r>
              <a:rPr lang="de-DE">
                <a:solidFill>
                  <a:srgbClr val="000000"/>
                </a:solidFill>
                <a:latin typeface="Times New Roman" panose="02020603050405020304" pitchFamily="18" charset="0"/>
                <a:ea typeface="Arial" panose="020B0604020202020204" pitchFamily="34" charset="0"/>
              </a:rPr>
              <a:t>bộ cảm biến thụ động dùng nguồn kích thích là tia hồng ngoại.</a:t>
            </a:r>
            <a:endParaRPr lang="en-US"/>
          </a:p>
        </p:txBody>
      </p:sp>
      <p:sp>
        <p:nvSpPr>
          <p:cNvPr id="10" name="Rectangle 9"/>
          <p:cNvSpPr/>
          <p:nvPr/>
        </p:nvSpPr>
        <p:spPr>
          <a:xfrm>
            <a:off x="114300" y="2549453"/>
            <a:ext cx="4572000" cy="1289071"/>
          </a:xfrm>
          <a:prstGeom prst="rect">
            <a:avLst/>
          </a:prstGeom>
        </p:spPr>
        <p:txBody>
          <a:bodyPr>
            <a:spAutoFit/>
          </a:bodyPr>
          <a:lstStyle/>
          <a:p>
            <a:pPr indent="-342000">
              <a:lnSpc>
                <a:spcPct val="150000"/>
              </a:lnSpc>
            </a:pPr>
            <a:r>
              <a:rPr lang="de-DE">
                <a:solidFill>
                  <a:srgbClr val="000000"/>
                </a:solidFill>
                <a:latin typeface="Times New Roman" panose="02020603050405020304" pitchFamily="18" charset="0"/>
                <a:ea typeface="Arial" panose="020B0604020202020204" pitchFamily="34" charset="0"/>
                <a:cs typeface="Times New Roman" panose="02020603050405020304" pitchFamily="18" charset="0"/>
              </a:rPr>
              <a:t>Cảm biến PIR là cảm biến thụ động vì nó không dùng nguồn nhiệt tự phát </a:t>
            </a:r>
            <a:r>
              <a:rPr lang="de-DE">
                <a:latin typeface="Times New Roman" panose="02020603050405020304" pitchFamily="18" charset="0"/>
                <a:cs typeface="Times New Roman" panose="02020603050405020304" pitchFamily="18" charset="0"/>
              </a:rPr>
              <a:t>mà chỉ phụ thuộc vào các nguồn thân nhiệt</a:t>
            </a:r>
            <a:endParaRPr lang="en-US">
              <a:latin typeface="Times New Roman" panose="02020603050405020304" pitchFamily="18" charset="0"/>
              <a:cs typeface="Times New Roman" panose="02020603050405020304" pitchFamily="18" charset="0"/>
            </a:endParaRPr>
          </a:p>
        </p:txBody>
      </p:sp>
      <p:sp>
        <p:nvSpPr>
          <p:cNvPr id="11" name="Rectangle 10"/>
          <p:cNvSpPr/>
          <p:nvPr/>
        </p:nvSpPr>
        <p:spPr>
          <a:xfrm>
            <a:off x="115765" y="3857179"/>
            <a:ext cx="8209085" cy="3000821"/>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Điện áp đầu vào: 4,5 V - 20 V DC.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Điện áp đầu ra: 0 V - 3,3 V DC.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Có 2 chế độ hoạt </a:t>
            </a:r>
            <a:r>
              <a:rPr lang="vi-VN" smtClean="0">
                <a:solidFill>
                  <a:srgbClr val="000000"/>
                </a:solidFill>
                <a:ea typeface="Arial" panose="020B0604020202020204" pitchFamily="34" charset="0"/>
                <a:cs typeface="Arial" panose="020B0604020202020204" pitchFamily="34" charset="0"/>
              </a:rPr>
              <a:t>động:</a:t>
            </a:r>
            <a:r>
              <a:rPr lang="en-US" sz="1400">
                <a:latin typeface="Arial" panose="020B0604020202020204" pitchFamily="34" charset="0"/>
                <a:ea typeface="Arial" panose="020B0604020202020204" pitchFamily="34" charset="0"/>
                <a:cs typeface="Arial" panose="020B0604020202020204" pitchFamily="34" charset="0"/>
              </a:rPr>
              <a:t> </a:t>
            </a: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không lặp lại kích hoạt </a:t>
            </a:r>
            <a:r>
              <a:rPr lang="de-DE" i="1" smtClean="0">
                <a:solidFill>
                  <a:srgbClr val="000000"/>
                </a:solidFill>
                <a:latin typeface="Times New Roman" panose="02020603050405020304" pitchFamily="18" charset="0"/>
                <a:ea typeface="Arial" panose="020B0604020202020204" pitchFamily="34" charset="0"/>
                <a:cs typeface="Arial" panose="020B0604020202020204" pitchFamily="34" charset="0"/>
              </a:rPr>
              <a:t>(H) </a:t>
            </a: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và lặp </a:t>
            </a:r>
            <a:r>
              <a:rPr lang="de-DE">
                <a:solidFill>
                  <a:srgbClr val="000000"/>
                </a:solidFill>
                <a:latin typeface="Times New Roman" panose="02020603050405020304" pitchFamily="18" charset="0"/>
                <a:ea typeface="Arial" panose="020B0604020202020204" pitchFamily="34" charset="0"/>
                <a:cs typeface="Arial" panose="020B0604020202020204" pitchFamily="34" charset="0"/>
              </a:rPr>
              <a:t>lại kích </a:t>
            </a:r>
            <a:r>
              <a:rPr lang="de-DE" smtClean="0">
                <a:solidFill>
                  <a:srgbClr val="000000"/>
                </a:solidFill>
                <a:latin typeface="Times New Roman" panose="02020603050405020304" pitchFamily="18" charset="0"/>
                <a:ea typeface="Arial" panose="020B0604020202020204" pitchFamily="34" charset="0"/>
                <a:cs typeface="Arial" panose="020B0604020202020204" pitchFamily="34" charset="0"/>
              </a:rPr>
              <a:t>hoạt </a:t>
            </a:r>
            <a:r>
              <a:rPr lang="de-DE" i="1" smtClean="0">
                <a:solidFill>
                  <a:srgbClr val="000000"/>
                </a:solidFill>
                <a:latin typeface="Times New Roman" panose="02020603050405020304" pitchFamily="18" charset="0"/>
                <a:ea typeface="Arial" panose="020B0604020202020204" pitchFamily="34" charset="0"/>
                <a:cs typeface="Arial" panose="020B0604020202020204" pitchFamily="34" charset="0"/>
              </a:rPr>
              <a:t>(L). </a:t>
            </a:r>
            <a:endParaRPr lang="en-US" sz="1400" i="1">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Thời gian trễ điều chỉnh trong khoảng 0,5-200 s. </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Góc quét &lt;1000.</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Khoảng cách phát hiện: 2-4,5 m.</a:t>
            </a:r>
            <a:endParaRPr lang="en-US" sz="140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a:solidFill>
                  <a:srgbClr val="000000"/>
                </a:solidFill>
                <a:ea typeface="Arial" panose="020B0604020202020204" pitchFamily="34" charset="0"/>
                <a:cs typeface="Arial" panose="020B0604020202020204" pitchFamily="34" charset="0"/>
              </a:rPr>
              <a:t>Kích thước PCB: 32x24 mm.</a:t>
            </a:r>
            <a:endParaRPr lang="en-US" sz="140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69363493"/>
      </p:ext>
    </p:extLst>
  </p:cSld>
  <p:clrMapOvr>
    <a:masterClrMapping/>
  </p:clrMapOvr>
  <p:transition>
    <p:blinds dir="vert"/>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2.2.8  Cảm biến mưa</a:t>
            </a:r>
            <a:endParaRPr lang="en-US" sz="2200" b="1" u="sng" dirty="0">
              <a:latin typeface="Times New Roman" pitchFamily="18" charset="0"/>
              <a:cs typeface="Times New Roman" pitchFamily="18" charset="0"/>
            </a:endParaRPr>
          </a:p>
        </p:txBody>
      </p:sp>
      <p:sp>
        <p:nvSpPr>
          <p:cNvPr id="9" name="Rectangle 8"/>
          <p:cNvSpPr/>
          <p:nvPr/>
        </p:nvSpPr>
        <p:spPr>
          <a:xfrm>
            <a:off x="6369952" y="3982695"/>
            <a:ext cx="1651158" cy="463397"/>
          </a:xfrm>
          <a:prstGeom prst="rect">
            <a:avLst/>
          </a:prstGeom>
        </p:spPr>
        <p:txBody>
          <a:bodyPr wrap="none">
            <a:spAutoFit/>
          </a:bodyPr>
          <a:lstStyle/>
          <a:p>
            <a:pPr algn="ctr">
              <a:lnSpc>
                <a:spcPct val="150000"/>
              </a:lnSpc>
              <a:spcBef>
                <a:spcPts val="600"/>
              </a:spcBef>
              <a:spcAft>
                <a:spcPts val="0"/>
              </a:spcAft>
            </a:pPr>
            <a:r>
              <a:rPr lang="vi-VN" i="1" dirty="0">
                <a:ea typeface="Calibri" panose="020F0502020204030204" pitchFamily="34" charset="0"/>
              </a:rPr>
              <a:t>Cảm biến </a:t>
            </a:r>
            <a:r>
              <a:rPr lang="en-US" i="1" dirty="0" err="1" smtClean="0">
                <a:ea typeface="Calibri" panose="020F0502020204030204" pitchFamily="34" charset="0"/>
              </a:rPr>
              <a:t>mưa</a:t>
            </a:r>
            <a:r>
              <a:rPr lang="vi-VN" i="1" dirty="0" smtClean="0">
                <a:ea typeface="Calibri" panose="020F0502020204030204" pitchFamily="34" charset="0"/>
              </a:rPr>
              <a:t>.</a:t>
            </a:r>
            <a:endParaRPr lang="en-US" i="1" dirty="0">
              <a:latin typeface="Times New Roman" panose="02020603050405020304" pitchFamily="18" charset="0"/>
              <a:ea typeface="Calibri" panose="020F0502020204030204" pitchFamily="34" charset="0"/>
            </a:endParaRPr>
          </a:p>
        </p:txBody>
      </p:sp>
      <p:pic>
        <p:nvPicPr>
          <p:cNvPr id="7" name="Picture 6"/>
          <p:cNvPicPr/>
          <p:nvPr/>
        </p:nvPicPr>
        <p:blipFill>
          <a:blip r:embed="rId3"/>
          <a:stretch>
            <a:fillRect/>
          </a:stretch>
        </p:blipFill>
        <p:spPr>
          <a:xfrm>
            <a:off x="5638800" y="1371600"/>
            <a:ext cx="2920017" cy="2611095"/>
          </a:xfrm>
          <a:prstGeom prst="rect">
            <a:avLst/>
          </a:prstGeom>
        </p:spPr>
      </p:pic>
      <p:sp>
        <p:nvSpPr>
          <p:cNvPr id="2" name="Rectangle 1"/>
          <p:cNvSpPr/>
          <p:nvPr/>
        </p:nvSpPr>
        <p:spPr>
          <a:xfrm>
            <a:off x="304800" y="1600200"/>
            <a:ext cx="4572000" cy="3831818"/>
          </a:xfrm>
          <a:prstGeom prst="rect">
            <a:avLst/>
          </a:prstGeom>
        </p:spPr>
        <p:txBody>
          <a:bodyPr>
            <a:spAutoFit/>
          </a:bodyPr>
          <a:lstStyle/>
          <a:p>
            <a:pPr>
              <a:lnSpc>
                <a:spcPct val="150000"/>
              </a:lnSpc>
            </a:pPr>
            <a:r>
              <a:rPr lang="de-DE" dirty="0">
                <a:solidFill>
                  <a:srgbClr val="000000"/>
                </a:solidFill>
                <a:latin typeface="Times New Roman" panose="02020603050405020304" pitchFamily="18" charset="0"/>
                <a:ea typeface="Arial" panose="020B0604020202020204" pitchFamily="34" charset="0"/>
                <a:cs typeface="Times New Roman" panose="02020603050405020304" pitchFamily="18" charset="0"/>
              </a:rPr>
              <a:t>Mạch cảm biến mưa hoạt động bằng cách so sánh hiệu điện thế của mạch cảm biến nằm ngoài trời với giá trị định </a:t>
            </a:r>
            <a:r>
              <a:rPr lang="de-DE" dirty="0" smtClean="0">
                <a:solidFill>
                  <a:srgbClr val="000000"/>
                </a:solidFill>
                <a:latin typeface="Times New Roman" panose="02020603050405020304" pitchFamily="18" charset="0"/>
                <a:ea typeface="Arial" panose="020B0604020202020204" pitchFamily="34" charset="0"/>
                <a:cs typeface="Times New Roman" panose="02020603050405020304" pitchFamily="18" charset="0"/>
              </a:rPr>
              <a:t>trước</a:t>
            </a:r>
          </a:p>
          <a:p>
            <a:pPr marL="285750" lvl="0" indent="-28575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Điện áp: 5 V.</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Có 2 dạng tín hiệu: Analog (</a:t>
            </a:r>
            <a:r>
              <a:rPr lang="vi-VN" i="1" dirty="0">
                <a:latin typeface="Times New Roman" panose="02020603050405020304" pitchFamily="18" charset="0"/>
                <a:cs typeface="Times New Roman" panose="02020603050405020304" pitchFamily="18" charset="0"/>
              </a:rPr>
              <a:t>A</a:t>
            </a:r>
            <a:r>
              <a:rPr lang="vi-VN" i="1" baseline="-25000" dirty="0">
                <a:latin typeface="Times New Roman" panose="02020603050405020304" pitchFamily="18" charset="0"/>
                <a:cs typeface="Times New Roman" panose="02020603050405020304" pitchFamily="18" charset="0"/>
              </a:rPr>
              <a:t>0</a:t>
            </a:r>
            <a:r>
              <a:rPr lang="vi-VN" dirty="0">
                <a:latin typeface="Times New Roman" panose="02020603050405020304" pitchFamily="18" charset="0"/>
                <a:cs typeface="Times New Roman" panose="02020603050405020304" pitchFamily="18" charset="0"/>
              </a:rPr>
              <a:t>) và Digital (</a:t>
            </a:r>
            <a:r>
              <a:rPr lang="vi-VN" i="1" dirty="0">
                <a:latin typeface="Times New Roman" panose="02020603050405020304" pitchFamily="18" charset="0"/>
                <a:cs typeface="Times New Roman" panose="02020603050405020304" pitchFamily="18" charset="0"/>
              </a:rPr>
              <a:t>D</a:t>
            </a:r>
            <a:r>
              <a:rPr lang="vi-VN" i="1" baseline="-25000" dirty="0">
                <a:latin typeface="Times New Roman" panose="02020603050405020304" pitchFamily="18" charset="0"/>
                <a:cs typeface="Times New Roman" panose="02020603050405020304" pitchFamily="18" charset="0"/>
              </a:rPr>
              <a:t>0</a:t>
            </a:r>
            <a:r>
              <a:rPr lang="vi-VN" dirty="0">
                <a:latin typeface="Times New Roman" panose="02020603050405020304" pitchFamily="18" charset="0"/>
                <a:cs typeface="Times New Roman" panose="02020603050405020304" pitchFamily="18" charset="0"/>
              </a:rPr>
              <a:t>). </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Dạng tín hiệu: TTL, đầu ra 100 mA. </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Điều chỉnh độ nhạy bằng biến trở. </a:t>
            </a:r>
            <a:endParaRPr lang="en-US" dirty="0">
              <a:latin typeface="Times New Roman" panose="02020603050405020304" pitchFamily="18" charset="0"/>
              <a:cs typeface="Times New Roman" panose="02020603050405020304" pitchFamily="18" charset="0"/>
            </a:endParaRPr>
          </a:p>
          <a:p>
            <a:pPr marL="285750" lvl="0" indent="-285750">
              <a:lnSpc>
                <a:spcPct val="150000"/>
              </a:lnSpc>
              <a:buFont typeface="Wingdings" panose="05000000000000000000" pitchFamily="2" charset="2"/>
              <a:buChar char="Ø"/>
            </a:pPr>
            <a:r>
              <a:rPr lang="vi-VN" dirty="0">
                <a:latin typeface="Times New Roman" panose="02020603050405020304" pitchFamily="18" charset="0"/>
                <a:cs typeface="Times New Roman" panose="02020603050405020304" pitchFamily="18" charset="0"/>
              </a:rPr>
              <a:t>Sử dụng LM358 để chuyển A</a:t>
            </a:r>
            <a:r>
              <a:rPr lang="vi-VN" baseline="-25000" dirty="0">
                <a:latin typeface="Times New Roman" panose="02020603050405020304" pitchFamily="18" charset="0"/>
                <a:cs typeface="Times New Roman" panose="02020603050405020304" pitchFamily="18" charset="0"/>
              </a:rPr>
              <a:t>0</a:t>
            </a:r>
            <a:r>
              <a:rPr lang="vi-VN" dirty="0">
                <a:latin typeface="Times New Roman" panose="02020603050405020304" pitchFamily="18" charset="0"/>
                <a:cs typeface="Times New Roman" panose="02020603050405020304" pitchFamily="18" charset="0"/>
              </a:rPr>
              <a:t> --&gt; D</a:t>
            </a:r>
            <a:r>
              <a:rPr lang="vi-VN" baseline="-25000" dirty="0">
                <a:latin typeface="Times New Roman" panose="02020603050405020304" pitchFamily="18" charset="0"/>
                <a:cs typeface="Times New Roman" panose="02020603050405020304" pitchFamily="18" charset="0"/>
              </a:rPr>
              <a:t>0</a:t>
            </a:r>
            <a:r>
              <a:rPr lang="vi-VN" dirty="0" smtClean="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73712088"/>
      </p:ext>
    </p:extLst>
  </p:cSld>
  <p:clrMapOvr>
    <a:masterClrMapping/>
  </p:clrMapOvr>
  <p:transition>
    <p:blinds dir="vert"/>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2.2.8  Module </a:t>
            </a:r>
            <a:r>
              <a:rPr lang="en-US" sz="2200" b="1" u="sng" dirty="0" err="1" smtClean="0">
                <a:latin typeface="Times New Roman" pitchFamily="18" charset="0"/>
                <a:cs typeface="Times New Roman" pitchFamily="18" charset="0"/>
              </a:rPr>
              <a:t>thời</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gian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thực</a:t>
            </a:r>
            <a:endParaRPr lang="en-US" sz="2200" b="1" u="sng" dirty="0">
              <a:latin typeface="Times New Roman" pitchFamily="18" charset="0"/>
              <a:cs typeface="Times New Roman" pitchFamily="18" charset="0"/>
            </a:endParaRPr>
          </a:p>
        </p:txBody>
      </p:sp>
      <p:sp>
        <p:nvSpPr>
          <p:cNvPr id="9" name="Rectangle 8"/>
          <p:cNvSpPr/>
          <p:nvPr/>
        </p:nvSpPr>
        <p:spPr>
          <a:xfrm>
            <a:off x="5172081" y="3516048"/>
            <a:ext cx="3299301" cy="498663"/>
          </a:xfrm>
          <a:prstGeom prst="rect">
            <a:avLst/>
          </a:prstGeom>
        </p:spPr>
        <p:txBody>
          <a:bodyPr wrap="none">
            <a:spAutoFit/>
          </a:bodyPr>
          <a:lstStyle/>
          <a:p>
            <a:pPr algn="ctr">
              <a:lnSpc>
                <a:spcPct val="150000"/>
              </a:lnSpc>
              <a:spcBef>
                <a:spcPts val="600"/>
              </a:spcBef>
              <a:spcAft>
                <a:spcPts val="0"/>
              </a:spcAft>
            </a:pPr>
            <a:r>
              <a:rPr lang="en-US" sz="2000" i="1" smtClean="0">
                <a:latin typeface="Times New Roman" panose="02020603050405020304" pitchFamily="18" charset="0"/>
                <a:ea typeface="Calibri" panose="020F0502020204030204" pitchFamily="34" charset="0"/>
                <a:cs typeface="Times New Roman" panose="02020603050405020304" pitchFamily="18" charset="0"/>
              </a:rPr>
              <a:t>Module thời gian thực DS137</a:t>
            </a:r>
            <a:r>
              <a:rPr lang="vi-VN" sz="2000" i="1" smtClean="0">
                <a:latin typeface="Times New Roman" panose="02020603050405020304" pitchFamily="18" charset="0"/>
                <a:ea typeface="Calibri" panose="020F0502020204030204" pitchFamily="34" charset="0"/>
                <a:cs typeface="Times New Roman" panose="02020603050405020304" pitchFamily="18" charset="0"/>
              </a:rPr>
              <a:t>.</a:t>
            </a:r>
            <a:endParaRPr lang="en-US" sz="2000" i="1">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a:blip r:embed="rId3"/>
          <a:stretch>
            <a:fillRect/>
          </a:stretch>
        </p:blipFill>
        <p:spPr>
          <a:xfrm>
            <a:off x="4686300" y="1410322"/>
            <a:ext cx="4200525" cy="2152650"/>
          </a:xfrm>
          <a:prstGeom prst="rect">
            <a:avLst/>
          </a:prstGeom>
        </p:spPr>
      </p:pic>
      <p:sp>
        <p:nvSpPr>
          <p:cNvPr id="3" name="Rectangle 2"/>
          <p:cNvSpPr/>
          <p:nvPr/>
        </p:nvSpPr>
        <p:spPr>
          <a:xfrm>
            <a:off x="137746" y="1317379"/>
            <a:ext cx="4572000" cy="923330"/>
          </a:xfrm>
          <a:prstGeom prst="rect">
            <a:avLst/>
          </a:prstGeom>
        </p:spPr>
        <p:txBody>
          <a:bodyPr>
            <a:spAutoFit/>
          </a:bodyPr>
          <a:lstStyle/>
          <a:p>
            <a:r>
              <a:rPr lang="de-DE">
                <a:solidFill>
                  <a:srgbClr val="000000"/>
                </a:solidFill>
                <a:latin typeface="Times New Roman" panose="02020603050405020304" pitchFamily="18" charset="0"/>
                <a:ea typeface="Arial" panose="020B0604020202020204" pitchFamily="34" charset="0"/>
              </a:rPr>
              <a:t>có chức năng lưu trữ thông tin ngày tháng năm cũng như giờ phút giây, nó sẽ hoạt động như một chiếc đồng hồ </a:t>
            </a:r>
            <a:endParaRPr lang="en-US"/>
          </a:p>
        </p:txBody>
      </p:sp>
      <p:sp>
        <p:nvSpPr>
          <p:cNvPr id="10" name="Rectangle 9"/>
          <p:cNvSpPr/>
          <p:nvPr/>
        </p:nvSpPr>
        <p:spPr>
          <a:xfrm>
            <a:off x="137746" y="2255509"/>
            <a:ext cx="4572000" cy="646331"/>
          </a:xfrm>
          <a:prstGeom prst="rect">
            <a:avLst/>
          </a:prstGeom>
        </p:spPr>
        <p:txBody>
          <a:bodyPr>
            <a:spAutoFit/>
          </a:bodyPr>
          <a:lstStyle/>
          <a:p>
            <a:r>
              <a:rPr lang="de-DE">
                <a:solidFill>
                  <a:srgbClr val="000000"/>
                </a:solidFill>
                <a:latin typeface="Times New Roman" panose="02020603050405020304" pitchFamily="18" charset="0"/>
                <a:ea typeface="Arial" panose="020B0604020202020204" pitchFamily="34" charset="0"/>
              </a:rPr>
              <a:t>được thiết kế kèm theo một viên pin đồng hồ có khả năng lưu trữ thông tin</a:t>
            </a:r>
            <a:endParaRPr lang="en-US"/>
          </a:p>
        </p:txBody>
      </p:sp>
      <p:sp>
        <p:nvSpPr>
          <p:cNvPr id="11" name="Rectangle 10"/>
          <p:cNvSpPr/>
          <p:nvPr/>
        </p:nvSpPr>
        <p:spPr>
          <a:xfrm>
            <a:off x="114300" y="2916640"/>
            <a:ext cx="4572000" cy="646331"/>
          </a:xfrm>
          <a:prstGeom prst="rect">
            <a:avLst/>
          </a:prstGeom>
        </p:spPr>
        <p:txBody>
          <a:bodyPr>
            <a:spAutoFit/>
          </a:bodyPr>
          <a:lstStyle/>
          <a:p>
            <a:r>
              <a:rPr lang="de-DE" dirty="0">
                <a:solidFill>
                  <a:srgbClr val="000000"/>
                </a:solidFill>
                <a:latin typeface="Times New Roman" panose="02020603050405020304" pitchFamily="18" charset="0"/>
                <a:ea typeface="Arial" panose="020B0604020202020204" pitchFamily="34" charset="0"/>
              </a:rPr>
              <a:t>Module đi kèm với EEPROM AT24C32 có khả năng lưu trữ thêm thông tin lên đến 32 KB. </a:t>
            </a:r>
            <a:endParaRPr lang="en-US" dirty="0"/>
          </a:p>
        </p:txBody>
      </p:sp>
      <p:sp>
        <p:nvSpPr>
          <p:cNvPr id="12" name="Rectangle 11"/>
          <p:cNvSpPr/>
          <p:nvPr/>
        </p:nvSpPr>
        <p:spPr>
          <a:xfrm>
            <a:off x="5862" y="3516048"/>
            <a:ext cx="9214338" cy="3416320"/>
          </a:xfrm>
          <a:prstGeom prst="rect">
            <a:avLst/>
          </a:prstGeom>
        </p:spPr>
        <p:txBody>
          <a:bodyPr wrap="square">
            <a:spAutoFit/>
          </a:bodyPr>
          <a:lstStyle/>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Điện áp làm việc: 3,3 </a:t>
            </a: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V - </a:t>
            </a:r>
            <a:r>
              <a:rPr lang="vi-VN" dirty="0">
                <a:solidFill>
                  <a:srgbClr val="000000"/>
                </a:solidFill>
                <a:ea typeface="Arial" panose="020B0604020202020204" pitchFamily="34" charset="0"/>
                <a:cs typeface="Arial" panose="020B0604020202020204" pitchFamily="34" charset="0"/>
              </a:rPr>
              <a:t>5</a:t>
            </a: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V</a:t>
            </a:r>
            <a:r>
              <a:rPr lang="vi-VN" dirty="0">
                <a:solidFill>
                  <a:srgbClr val="000000"/>
                </a:solidFill>
                <a:ea typeface="Arial" panose="020B0604020202020204" pitchFamily="34" charset="0"/>
                <a:cs typeface="Arial" panose="020B0604020202020204" pitchFamily="34" charset="0"/>
              </a:rPr>
              <a:t>.</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Bao gồm 1 IC thời gian thực </a:t>
            </a:r>
            <a:r>
              <a:rPr lang="en-US" dirty="0">
                <a:solidFill>
                  <a:srgbClr val="000000"/>
                </a:solidFill>
                <a:latin typeface="Times New Roman" panose="02020603050405020304" pitchFamily="18" charset="0"/>
                <a:ea typeface="Arial" panose="020B0604020202020204" pitchFamily="34" charset="0"/>
                <a:cs typeface="Arial" panose="020B0604020202020204" pitchFamily="34" charset="0"/>
              </a:rPr>
              <a:t>DS</a:t>
            </a:r>
            <a:r>
              <a:rPr lang="vi-VN" dirty="0">
                <a:solidFill>
                  <a:srgbClr val="000000"/>
                </a:solidFill>
                <a:ea typeface="Arial" panose="020B0604020202020204" pitchFamily="34" charset="0"/>
                <a:cs typeface="Arial" panose="020B0604020202020204" pitchFamily="34" charset="0"/>
              </a:rPr>
              <a:t>1307.</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Các thành phần cần thiết như thạch anh 32768 khz, điện trở pull-up và tụ lọc nguồn đều được tích hợp trên board. </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Led báo nguồn.</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Có sẵn pin dự phòng duy trì thời gian khi mất điện.</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5-pin bao gồm giao thức I2C sẵn sàng giao tiếp: int (</a:t>
            </a:r>
            <a:r>
              <a:rPr lang="vi-VN" i="1" dirty="0">
                <a:solidFill>
                  <a:srgbClr val="000000"/>
                </a:solidFill>
                <a:ea typeface="Arial" panose="020B0604020202020204" pitchFamily="34" charset="0"/>
                <a:cs typeface="Arial" panose="020B0604020202020204" pitchFamily="34" charset="0"/>
              </a:rPr>
              <a:t>qwo</a:t>
            </a:r>
            <a:r>
              <a:rPr lang="vi-VN" dirty="0">
                <a:solidFill>
                  <a:srgbClr val="000000"/>
                </a:solidFill>
                <a:ea typeface="Arial" panose="020B0604020202020204" pitchFamily="34" charset="0"/>
                <a:cs typeface="Arial" panose="020B0604020202020204" pitchFamily="34" charset="0"/>
              </a:rPr>
              <a:t>), scl, sda, vcc và gnd.</a:t>
            </a:r>
            <a:endParaRPr lang="en-US" sz="1400" dirty="0">
              <a:latin typeface="Arial" panose="020B0604020202020204" pitchFamily="34" charset="0"/>
              <a:ea typeface="Arial" panose="020B0604020202020204" pitchFamily="34" charset="0"/>
              <a:cs typeface="Arial" panose="020B0604020202020204" pitchFamily="34" charset="0"/>
            </a:endParaRPr>
          </a:p>
          <a:p>
            <a:pPr marL="342900" lvl="0" indent="-342900" algn="just">
              <a:lnSpc>
                <a:spcPct val="150000"/>
              </a:lnSpc>
              <a:spcAft>
                <a:spcPts val="0"/>
              </a:spcAft>
              <a:buFont typeface="Wingdings" panose="05000000000000000000" pitchFamily="2" charset="2"/>
              <a:buChar char=""/>
              <a:tabLst>
                <a:tab pos="630555" algn="l"/>
              </a:tabLst>
            </a:pPr>
            <a:r>
              <a:rPr lang="vi-VN" dirty="0">
                <a:solidFill>
                  <a:srgbClr val="000000"/>
                </a:solidFill>
                <a:ea typeface="Arial" panose="020B0604020202020204" pitchFamily="34" charset="0"/>
                <a:cs typeface="Arial" panose="020B0604020202020204" pitchFamily="34" charset="0"/>
              </a:rPr>
              <a:t>Nhỏ gọn và dễ dàng để lắp thêm vào board mạch hoặc test board.</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08619991"/>
      </p:ext>
    </p:extLst>
  </p:cSld>
  <p:clrMapOvr>
    <a:masterClrMapping/>
  </p:clrMapOvr>
  <p:transition>
    <p:blinds dir="vert"/>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extBox 5"/>
          <p:cNvSpPr txBox="1"/>
          <p:nvPr/>
        </p:nvSpPr>
        <p:spPr>
          <a:xfrm>
            <a:off x="2286000" y="304800"/>
            <a:ext cx="5029200" cy="923330"/>
          </a:xfrm>
          <a:prstGeom prst="rect">
            <a:avLst/>
          </a:prstGeom>
        </p:spPr>
        <p:style>
          <a:lnRef idx="1">
            <a:schemeClr val="accent3"/>
          </a:lnRef>
          <a:fillRef idx="2">
            <a:schemeClr val="accent3"/>
          </a:fillRef>
          <a:effectRef idx="1">
            <a:schemeClr val="accent3"/>
          </a:effectRef>
          <a:fontRef idx="minor">
            <a:schemeClr val="dk1"/>
          </a:fontRef>
        </p:style>
        <p:txBody>
          <a:bodyPr wrap="square" rtlCol="0">
            <a:spAutoFit/>
          </a:bodyPr>
          <a:lstStyle/>
          <a:p>
            <a:endParaRPr lang="en-US" dirty="0" smtClean="0"/>
          </a:p>
          <a:p>
            <a:endParaRPr lang="en-US" dirty="0"/>
          </a:p>
          <a:p>
            <a:endParaRPr lang="en-US" dirty="0"/>
          </a:p>
        </p:txBody>
      </p:sp>
      <p:sp>
        <p:nvSpPr>
          <p:cNvPr id="10" name="TextBox 9"/>
          <p:cNvSpPr txBox="1"/>
          <p:nvPr/>
        </p:nvSpPr>
        <p:spPr>
          <a:xfrm>
            <a:off x="3124200" y="457200"/>
            <a:ext cx="3581400" cy="584775"/>
          </a:xfrm>
          <a:prstGeom prst="rect">
            <a:avLst/>
          </a:prstGeom>
          <a:noFill/>
        </p:spPr>
        <p:txBody>
          <a:bodyPr wrap="square" rtlCol="0">
            <a:spAutoFit/>
          </a:bodyPr>
          <a:lstStyle/>
          <a:p>
            <a:pPr algn="ctr"/>
            <a:r>
              <a:rPr lang="en-US" sz="3200" smtClean="0"/>
              <a:t>CẤU TRÚC ĐATN</a:t>
            </a:r>
            <a:endParaRPr lang="en-US" sz="3200" dirty="0"/>
          </a:p>
        </p:txBody>
      </p:sp>
      <p:pic>
        <p:nvPicPr>
          <p:cNvPr id="18" name="Picture 17" descr="Logo Đại học Công nghiệp Hà Nội.PNG"/>
          <p:cNvPicPr>
            <a:picLocks noChangeAspect="1"/>
          </p:cNvPicPr>
          <p:nvPr/>
        </p:nvPicPr>
        <p:blipFill>
          <a:blip r:embed="rId2"/>
          <a:stretch>
            <a:fillRect/>
          </a:stretch>
        </p:blipFill>
        <p:spPr>
          <a:xfrm>
            <a:off x="0" y="0"/>
            <a:ext cx="914400" cy="914400"/>
          </a:xfrm>
          <a:prstGeom prst="rect">
            <a:avLst/>
          </a:prstGeom>
        </p:spPr>
      </p:pic>
      <p:graphicFrame>
        <p:nvGraphicFramePr>
          <p:cNvPr id="21" name="Content Placeholder 2"/>
          <p:cNvGraphicFramePr>
            <a:graphicFrameLocks noGrp="1"/>
          </p:cNvGraphicFramePr>
          <p:nvPr>
            <p:ph idx="1"/>
            <p:extLst>
              <p:ext uri="{D42A27DB-BD31-4B8C-83A1-F6EECF244321}">
                <p14:modId xmlns:p14="http://schemas.microsoft.com/office/powerpoint/2010/main" val="384627708"/>
              </p:ext>
            </p:extLst>
          </p:nvPr>
        </p:nvGraphicFramePr>
        <p:xfrm>
          <a:off x="482265" y="1166812"/>
          <a:ext cx="8545848" cy="5210176"/>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3" name="TextBox 4"/>
          <p:cNvSpPr txBox="1">
            <a:spLocks noChangeArrowheads="1"/>
          </p:cNvSpPr>
          <p:nvPr/>
        </p:nvSpPr>
        <p:spPr bwMode="auto">
          <a:xfrm>
            <a:off x="800100" y="1552575"/>
            <a:ext cx="449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5000"/>
              </a:spcBef>
              <a:buClr>
                <a:schemeClr val="tx2"/>
              </a:buClr>
              <a:buSzPct val="75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tx1"/>
              </a:buClr>
              <a:buChar char="+"/>
              <a:defRPr sz="2000">
                <a:solidFill>
                  <a:schemeClr val="tx1"/>
                </a:solidFill>
                <a:latin typeface="Arial" panose="020B0604020202020204" pitchFamily="34" charset="0"/>
              </a:defRPr>
            </a:lvl2pPr>
            <a:lvl3pPr marL="1143000" indent="-228600">
              <a:spcBef>
                <a:spcPct val="20000"/>
              </a:spcBef>
              <a:buClr>
                <a:srgbClr val="00CCFF"/>
              </a:buClr>
              <a:buSzPct val="65000"/>
              <a:buFont typeface="Wingdings" panose="05000000000000000000" pitchFamily="2" charset="2"/>
              <a:buChar char="l"/>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accent1"/>
              </a:buCl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9pPr>
          </a:lstStyle>
          <a:p>
            <a:pPr>
              <a:spcBef>
                <a:spcPct val="0"/>
              </a:spcBef>
              <a:buClrTx/>
              <a:buSzTx/>
              <a:buFontTx/>
              <a:buNone/>
            </a:pPr>
            <a:r>
              <a:rPr lang="en-US" altLang="en-US">
                <a:latin typeface="Times New Roman" panose="02020603050405020304" pitchFamily="18" charset="0"/>
                <a:cs typeface="Times New Roman" panose="02020603050405020304" pitchFamily="18" charset="0"/>
              </a:rPr>
              <a:t>1</a:t>
            </a:r>
          </a:p>
        </p:txBody>
      </p:sp>
      <p:sp>
        <p:nvSpPr>
          <p:cNvPr id="24" name="TextBox 5"/>
          <p:cNvSpPr txBox="1">
            <a:spLocks noChangeArrowheads="1"/>
          </p:cNvSpPr>
          <p:nvPr/>
        </p:nvSpPr>
        <p:spPr bwMode="auto">
          <a:xfrm>
            <a:off x="1287463" y="2508250"/>
            <a:ext cx="449262"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5000"/>
              </a:spcBef>
              <a:buClr>
                <a:schemeClr val="tx2"/>
              </a:buClr>
              <a:buSzPct val="75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tx1"/>
              </a:buClr>
              <a:buChar char="+"/>
              <a:defRPr sz="2000">
                <a:solidFill>
                  <a:schemeClr val="tx1"/>
                </a:solidFill>
                <a:latin typeface="Arial" panose="020B0604020202020204" pitchFamily="34" charset="0"/>
              </a:defRPr>
            </a:lvl2pPr>
            <a:lvl3pPr marL="1143000" indent="-228600">
              <a:spcBef>
                <a:spcPct val="20000"/>
              </a:spcBef>
              <a:buClr>
                <a:srgbClr val="00CCFF"/>
              </a:buClr>
              <a:buSzPct val="65000"/>
              <a:buFont typeface="Wingdings" panose="05000000000000000000" pitchFamily="2" charset="2"/>
              <a:buChar char="l"/>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accent1"/>
              </a:buCl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9pPr>
          </a:lstStyle>
          <a:p>
            <a:pPr>
              <a:spcBef>
                <a:spcPct val="0"/>
              </a:spcBef>
              <a:buClrTx/>
              <a:buSzTx/>
              <a:buFontTx/>
              <a:buNone/>
            </a:pPr>
            <a:r>
              <a:rPr lang="en-US" altLang="en-US">
                <a:latin typeface="Times New Roman" panose="02020603050405020304" pitchFamily="18" charset="0"/>
                <a:cs typeface="Times New Roman" panose="02020603050405020304" pitchFamily="18" charset="0"/>
              </a:rPr>
              <a:t>2</a:t>
            </a:r>
          </a:p>
        </p:txBody>
      </p:sp>
      <p:sp>
        <p:nvSpPr>
          <p:cNvPr id="25" name="TextBox 6"/>
          <p:cNvSpPr txBox="1">
            <a:spLocks noChangeArrowheads="1"/>
          </p:cNvSpPr>
          <p:nvPr/>
        </p:nvSpPr>
        <p:spPr bwMode="auto">
          <a:xfrm>
            <a:off x="1428750" y="3552825"/>
            <a:ext cx="449263" cy="46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5000"/>
              </a:spcBef>
              <a:buClr>
                <a:schemeClr val="tx2"/>
              </a:buClr>
              <a:buSzPct val="75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tx1"/>
              </a:buClr>
              <a:buChar char="+"/>
              <a:defRPr sz="2000">
                <a:solidFill>
                  <a:schemeClr val="tx1"/>
                </a:solidFill>
                <a:latin typeface="Arial" panose="020B0604020202020204" pitchFamily="34" charset="0"/>
              </a:defRPr>
            </a:lvl2pPr>
            <a:lvl3pPr marL="1143000" indent="-228600">
              <a:spcBef>
                <a:spcPct val="20000"/>
              </a:spcBef>
              <a:buClr>
                <a:srgbClr val="00CCFF"/>
              </a:buClr>
              <a:buSzPct val="65000"/>
              <a:buFont typeface="Wingdings" panose="05000000000000000000" pitchFamily="2" charset="2"/>
              <a:buChar char="l"/>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accent1"/>
              </a:buCl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9pPr>
          </a:lstStyle>
          <a:p>
            <a:pPr>
              <a:spcBef>
                <a:spcPct val="0"/>
              </a:spcBef>
              <a:buClrTx/>
              <a:buSzTx/>
              <a:buFontTx/>
              <a:buNone/>
            </a:pPr>
            <a:r>
              <a:rPr lang="en-US" altLang="en-US">
                <a:latin typeface="Times New Roman" panose="02020603050405020304" pitchFamily="18" charset="0"/>
                <a:cs typeface="Times New Roman" panose="02020603050405020304" pitchFamily="18" charset="0"/>
              </a:rPr>
              <a:t>3</a:t>
            </a:r>
          </a:p>
        </p:txBody>
      </p:sp>
      <p:sp>
        <p:nvSpPr>
          <p:cNvPr id="26" name="TextBox 7"/>
          <p:cNvSpPr txBox="1">
            <a:spLocks noChangeArrowheads="1"/>
          </p:cNvSpPr>
          <p:nvPr/>
        </p:nvSpPr>
        <p:spPr bwMode="auto">
          <a:xfrm>
            <a:off x="1287463" y="4503738"/>
            <a:ext cx="346075" cy="460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5000"/>
              </a:spcBef>
              <a:buClr>
                <a:schemeClr val="tx2"/>
              </a:buClr>
              <a:buSzPct val="75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tx1"/>
              </a:buClr>
              <a:buChar char="+"/>
              <a:defRPr sz="2000">
                <a:solidFill>
                  <a:schemeClr val="tx1"/>
                </a:solidFill>
                <a:latin typeface="Arial" panose="020B0604020202020204" pitchFamily="34" charset="0"/>
              </a:defRPr>
            </a:lvl2pPr>
            <a:lvl3pPr marL="1143000" indent="-228600">
              <a:spcBef>
                <a:spcPct val="20000"/>
              </a:spcBef>
              <a:buClr>
                <a:srgbClr val="00CCFF"/>
              </a:buClr>
              <a:buSzPct val="65000"/>
              <a:buFont typeface="Wingdings" panose="05000000000000000000" pitchFamily="2" charset="2"/>
              <a:buChar char="l"/>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accent1"/>
              </a:buCl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9pPr>
          </a:lstStyle>
          <a:p>
            <a:pPr>
              <a:spcBef>
                <a:spcPct val="0"/>
              </a:spcBef>
              <a:buClrTx/>
              <a:buSzTx/>
              <a:buFontTx/>
              <a:buNone/>
            </a:pPr>
            <a:r>
              <a:rPr lang="en-US" altLang="en-US">
                <a:latin typeface="Times New Roman" panose="02020603050405020304" pitchFamily="18" charset="0"/>
                <a:cs typeface="Times New Roman" panose="02020603050405020304" pitchFamily="18" charset="0"/>
              </a:rPr>
              <a:t>4</a:t>
            </a:r>
          </a:p>
        </p:txBody>
      </p:sp>
      <p:sp>
        <p:nvSpPr>
          <p:cNvPr id="31" name="TextBox 8"/>
          <p:cNvSpPr txBox="1">
            <a:spLocks noChangeArrowheads="1"/>
          </p:cNvSpPr>
          <p:nvPr/>
        </p:nvSpPr>
        <p:spPr bwMode="auto">
          <a:xfrm>
            <a:off x="800100" y="5500688"/>
            <a:ext cx="449263" cy="461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5000"/>
              </a:spcBef>
              <a:buClr>
                <a:schemeClr val="tx2"/>
              </a:buClr>
              <a:buSzPct val="75000"/>
              <a:buFont typeface="Wingdings" panose="05000000000000000000" pitchFamily="2" charset="2"/>
              <a:buChar char=";"/>
              <a:defRPr sz="2400">
                <a:solidFill>
                  <a:schemeClr val="tx1"/>
                </a:solidFill>
                <a:latin typeface="Arial" panose="020B0604020202020204" pitchFamily="34" charset="0"/>
              </a:defRPr>
            </a:lvl1pPr>
            <a:lvl2pPr marL="742950" indent="-285750">
              <a:spcBef>
                <a:spcPct val="20000"/>
              </a:spcBef>
              <a:buClr>
                <a:schemeClr val="tx1"/>
              </a:buClr>
              <a:buChar char="+"/>
              <a:defRPr sz="2000">
                <a:solidFill>
                  <a:schemeClr val="tx1"/>
                </a:solidFill>
                <a:latin typeface="Arial" panose="020B0604020202020204" pitchFamily="34" charset="0"/>
              </a:defRPr>
            </a:lvl2pPr>
            <a:lvl3pPr marL="1143000" indent="-228600">
              <a:spcBef>
                <a:spcPct val="20000"/>
              </a:spcBef>
              <a:buClr>
                <a:srgbClr val="00CCFF"/>
              </a:buClr>
              <a:buSzPct val="65000"/>
              <a:buFont typeface="Wingdings" panose="05000000000000000000" pitchFamily="2" charset="2"/>
              <a:buChar char="l"/>
              <a:defRPr sz="1600">
                <a:solidFill>
                  <a:schemeClr val="tx1"/>
                </a:solidFill>
                <a:latin typeface="Arial" panose="020B0604020202020204" pitchFamily="34" charset="0"/>
              </a:defRPr>
            </a:lvl3pPr>
            <a:lvl4pPr marL="1600200" indent="-228600">
              <a:spcBef>
                <a:spcPct val="20000"/>
              </a:spcBef>
              <a:buClr>
                <a:schemeClr val="tx1"/>
              </a:buClr>
              <a:buChar char="–"/>
              <a:defRPr sz="1400">
                <a:solidFill>
                  <a:schemeClr val="tx1"/>
                </a:solidFill>
                <a:latin typeface="Arial" panose="020B0604020202020204" pitchFamily="34" charset="0"/>
              </a:defRPr>
            </a:lvl4pPr>
            <a:lvl5pPr marL="2057400" indent="-228600">
              <a:spcBef>
                <a:spcPct val="20000"/>
              </a:spcBef>
              <a:buClr>
                <a:schemeClr val="accent1"/>
              </a:buClr>
              <a:defRPr sz="2000">
                <a:solidFill>
                  <a:schemeClr val="tx1"/>
                </a:solidFill>
                <a:latin typeface="Times New Roman" panose="02020603050405020304" pitchFamily="18" charset="0"/>
              </a:defRPr>
            </a:lvl5pPr>
            <a:lvl6pPr marL="25146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6pPr>
            <a:lvl7pPr marL="29718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7pPr>
            <a:lvl8pPr marL="34290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8pPr>
            <a:lvl9pPr marL="3886200" indent="-228600" eaLnBrk="0" fontAlgn="base" hangingPunct="0">
              <a:spcBef>
                <a:spcPct val="20000"/>
              </a:spcBef>
              <a:spcAft>
                <a:spcPct val="0"/>
              </a:spcAft>
              <a:buClr>
                <a:schemeClr val="accent1"/>
              </a:buClr>
              <a:defRPr sz="2000">
                <a:solidFill>
                  <a:schemeClr val="tx1"/>
                </a:solidFill>
                <a:latin typeface="Times New Roman" panose="02020603050405020304" pitchFamily="18" charset="0"/>
              </a:defRPr>
            </a:lvl9pPr>
          </a:lstStyle>
          <a:p>
            <a:pPr>
              <a:spcBef>
                <a:spcPct val="0"/>
              </a:spcBef>
              <a:buClrTx/>
              <a:buSzTx/>
              <a:buFontTx/>
              <a:buNone/>
            </a:pPr>
            <a:r>
              <a:rPr lang="en-US" altLang="en-US">
                <a:latin typeface="Times New Roman" panose="02020603050405020304" pitchFamily="18" charset="0"/>
                <a:cs typeface="Times New Roman" panose="02020603050405020304" pitchFamily="18" charset="0"/>
              </a:rPr>
              <a:t>5</a:t>
            </a:r>
          </a:p>
        </p:txBody>
      </p:sp>
    </p:spTree>
  </p:cSld>
  <p:clrMapOvr>
    <a:masterClrMapping/>
  </p:clrMapOvr>
  <p:transition>
    <p:wheel spokes="3"/>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2.2.9  Module điều khiển động cơ DC</a:t>
            </a:r>
            <a:endParaRPr lang="en-US" sz="2200" b="1" u="sng" dirty="0">
              <a:latin typeface="Times New Roman" pitchFamily="18" charset="0"/>
              <a:cs typeface="Times New Roman" pitchFamily="18" charset="0"/>
            </a:endParaRPr>
          </a:p>
        </p:txBody>
      </p:sp>
      <p:sp>
        <p:nvSpPr>
          <p:cNvPr id="9" name="Rectangle 8"/>
          <p:cNvSpPr/>
          <p:nvPr/>
        </p:nvSpPr>
        <p:spPr>
          <a:xfrm>
            <a:off x="6356647" y="3581400"/>
            <a:ext cx="1677768" cy="463397"/>
          </a:xfrm>
          <a:prstGeom prst="rect">
            <a:avLst/>
          </a:prstGeom>
        </p:spPr>
        <p:txBody>
          <a:bodyPr wrap="none">
            <a:spAutoFit/>
          </a:bodyPr>
          <a:lstStyle/>
          <a:p>
            <a:pPr algn="ctr">
              <a:lnSpc>
                <a:spcPct val="150000"/>
              </a:lnSpc>
              <a:spcBef>
                <a:spcPts val="600"/>
              </a:spcBef>
              <a:spcAft>
                <a:spcPts val="0"/>
              </a:spcAft>
            </a:pPr>
            <a:r>
              <a:rPr lang="en-US" i="1" dirty="0" smtClean="0">
                <a:latin typeface="Times New Roman" panose="02020603050405020304" pitchFamily="18" charset="0"/>
                <a:ea typeface="Calibri" panose="020F0502020204030204" pitchFamily="34" charset="0"/>
                <a:cs typeface="Times New Roman" panose="02020603050405020304" pitchFamily="18" charset="0"/>
              </a:rPr>
              <a:t>Module L298N</a:t>
            </a:r>
            <a:r>
              <a:rPr lang="vi-VN" i="1" dirty="0" smtClean="0">
                <a:latin typeface="Times New Roman" panose="02020603050405020304" pitchFamily="18" charset="0"/>
                <a:ea typeface="Calibri" panose="020F0502020204030204" pitchFamily="34" charset="0"/>
                <a:cs typeface="Times New Roman" panose="02020603050405020304" pitchFamily="18" charset="0"/>
              </a:rPr>
              <a:t>.</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a:blip r:embed="rId3"/>
          <a:stretch>
            <a:fillRect/>
          </a:stretch>
        </p:blipFill>
        <p:spPr>
          <a:xfrm>
            <a:off x="5436803" y="1060317"/>
            <a:ext cx="3517456" cy="2649195"/>
          </a:xfrm>
          <a:prstGeom prst="rect">
            <a:avLst/>
          </a:prstGeom>
        </p:spPr>
      </p:pic>
      <p:sp>
        <p:nvSpPr>
          <p:cNvPr id="3" name="Rectangle 2"/>
          <p:cNvSpPr/>
          <p:nvPr/>
        </p:nvSpPr>
        <p:spPr>
          <a:xfrm>
            <a:off x="120162" y="1138604"/>
            <a:ext cx="4572000" cy="4524315"/>
          </a:xfrm>
          <a:prstGeom prst="rect">
            <a:avLst/>
          </a:prstGeom>
        </p:spPr>
        <p:txBody>
          <a:bodyPr>
            <a:spAutoFit/>
          </a:bodyPr>
          <a:lstStyle/>
          <a:p>
            <a:pPr>
              <a:lnSpc>
                <a:spcPct val="150000"/>
              </a:lnSpc>
            </a:pPr>
            <a:r>
              <a:rPr lang="de-DE" dirty="0">
                <a:solidFill>
                  <a:srgbClr val="000000"/>
                </a:solidFill>
                <a:latin typeface="Times New Roman" panose="02020603050405020304" pitchFamily="18" charset="0"/>
                <a:ea typeface="Arial" panose="020B0604020202020204" pitchFamily="34" charset="0"/>
              </a:rPr>
              <a:t>Đặc điểm của module </a:t>
            </a:r>
            <a:r>
              <a:rPr lang="de-DE" dirty="0" smtClean="0">
                <a:solidFill>
                  <a:srgbClr val="000000"/>
                </a:solidFill>
                <a:latin typeface="Times New Roman" panose="02020603050405020304" pitchFamily="18" charset="0"/>
                <a:ea typeface="Arial" panose="020B0604020202020204" pitchFamily="34" charset="0"/>
              </a:rPr>
              <a:t>L298N </a:t>
            </a:r>
            <a:r>
              <a:rPr lang="de-DE" dirty="0">
                <a:solidFill>
                  <a:srgbClr val="000000"/>
                </a:solidFill>
                <a:latin typeface="Times New Roman" panose="02020603050405020304" pitchFamily="18" charset="0"/>
                <a:ea typeface="Arial" panose="020B0604020202020204" pitchFamily="34" charset="0"/>
              </a:rPr>
              <a:t>có thể điều khiển 2 động cơ DC hoặc 1 động cơ bước, có thể điều khiển áp lên đến 48V DC dòng tổng lên đến </a:t>
            </a:r>
            <a:r>
              <a:rPr lang="de-DE" dirty="0" smtClean="0">
                <a:solidFill>
                  <a:srgbClr val="000000"/>
                </a:solidFill>
                <a:latin typeface="Times New Roman" panose="02020603050405020304" pitchFamily="18" charset="0"/>
                <a:ea typeface="Arial" panose="020B0604020202020204" pitchFamily="34" charset="0"/>
              </a:rPr>
              <a:t>4A</a:t>
            </a:r>
          </a:p>
          <a:p>
            <a:pPr>
              <a:lnSpc>
                <a:spcPct val="150000"/>
              </a:lnSpc>
            </a:pPr>
            <a:r>
              <a:rPr lang="de-DE" dirty="0">
                <a:solidFill>
                  <a:srgbClr val="000000"/>
                </a:solidFill>
                <a:latin typeface="Times New Roman" panose="02020603050405020304" pitchFamily="18" charset="0"/>
              </a:rPr>
              <a:t> </a:t>
            </a:r>
            <a:r>
              <a:rPr lang="de-DE" dirty="0" smtClean="0">
                <a:solidFill>
                  <a:srgbClr val="000000"/>
                </a:solidFill>
                <a:latin typeface="Times New Roman" panose="02020603050405020304" pitchFamily="18" charset="0"/>
              </a:rPr>
              <a:t>Module tích hợp 2 mạch cầu H</a:t>
            </a:r>
          </a:p>
          <a:p>
            <a:pPr marL="285750" lvl="0" indent="-285750">
              <a:lnSpc>
                <a:spcPct val="150000"/>
              </a:lnSpc>
              <a:buFont typeface="Wingdings" panose="05000000000000000000" pitchFamily="2" charset="2"/>
              <a:buChar char="Ø"/>
            </a:pPr>
            <a:r>
              <a:rPr lang="vi-VN" dirty="0"/>
              <a:t>Mạch cầu H thứ nhất được nối với chân cho phép ENA, 2 chân ngõ vào IN1, IN2 và 2 chân ngõ ra Out1, Out2. </a:t>
            </a:r>
            <a:endParaRPr lang="en-US" dirty="0"/>
          </a:p>
          <a:p>
            <a:pPr marL="285750" lvl="0" indent="-285750">
              <a:lnSpc>
                <a:spcPct val="150000"/>
              </a:lnSpc>
              <a:buFont typeface="Wingdings" panose="05000000000000000000" pitchFamily="2" charset="2"/>
              <a:buChar char="Ø"/>
            </a:pPr>
            <a:r>
              <a:rPr lang="vi-VN" dirty="0"/>
              <a:t>Mạch cầu H thứ hai nối với chân cho phép ENB, 2 chân ngõ vào IN3, IN4 và 2 chân ngõ ra Out1, Out2.</a:t>
            </a:r>
            <a:endParaRPr lang="en-US" dirty="0"/>
          </a:p>
          <a:p>
            <a:endParaRPr lang="en-US" dirty="0"/>
          </a:p>
        </p:txBody>
      </p:sp>
      <p:pic>
        <p:nvPicPr>
          <p:cNvPr id="10" name="Picture 9"/>
          <p:cNvPicPr/>
          <p:nvPr/>
        </p:nvPicPr>
        <p:blipFill>
          <a:blip r:embed="rId4"/>
          <a:stretch>
            <a:fillRect/>
          </a:stretch>
        </p:blipFill>
        <p:spPr>
          <a:xfrm>
            <a:off x="5120813" y="4143633"/>
            <a:ext cx="3810000" cy="2749536"/>
          </a:xfrm>
          <a:prstGeom prst="rect">
            <a:avLst/>
          </a:prstGeom>
        </p:spPr>
      </p:pic>
    </p:spTree>
    <p:extLst>
      <p:ext uri="{BB962C8B-B14F-4D97-AF65-F5344CB8AC3E}">
        <p14:creationId xmlns:p14="http://schemas.microsoft.com/office/powerpoint/2010/main" val="1272790452"/>
      </p:ext>
    </p:extLst>
  </p:cSld>
  <p:clrMapOvr>
    <a:masterClrMapping/>
  </p:clrMapOvr>
  <p:transition>
    <p:blinds dir="vert"/>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2.3 HỆ THỐNG CƠ CẤU CHẤP HÀNH</a:t>
            </a:r>
            <a:endParaRPr lang="en-US" sz="2200" b="1" u="sng" dirty="0">
              <a:latin typeface="Times New Roman" pitchFamily="18" charset="0"/>
              <a:cs typeface="Times New Roman" pitchFamily="18" charset="0"/>
            </a:endParaRPr>
          </a:p>
        </p:txBody>
      </p:sp>
      <p:sp>
        <p:nvSpPr>
          <p:cNvPr id="9" name="Rectangle 8"/>
          <p:cNvSpPr/>
          <p:nvPr/>
        </p:nvSpPr>
        <p:spPr>
          <a:xfrm>
            <a:off x="11723" y="6324600"/>
            <a:ext cx="5280100" cy="507831"/>
          </a:xfrm>
          <a:prstGeom prst="rect">
            <a:avLst/>
          </a:prstGeom>
        </p:spPr>
        <p:txBody>
          <a:bodyPr wrap="none">
            <a:spAutoFit/>
          </a:bodyPr>
          <a:lstStyle/>
          <a:p>
            <a:pPr algn="ctr">
              <a:lnSpc>
                <a:spcPct val="150000"/>
              </a:lnSpc>
              <a:spcBef>
                <a:spcPts val="600"/>
              </a:spcBef>
              <a:spcAft>
                <a:spcPts val="0"/>
              </a:spcAft>
            </a:pPr>
            <a:r>
              <a:rPr lang="en-US" i="1" smtClean="0">
                <a:ea typeface="Calibri" panose="020F0502020204030204" pitchFamily="34" charset="0"/>
              </a:rPr>
              <a:t>Hệ thống tưới nước bơm tự động dung bơm áp lực</a:t>
            </a:r>
            <a:r>
              <a:rPr lang="vi-VN" i="1" smtClean="0">
                <a:ea typeface="Calibri" panose="020F0502020204030204" pitchFamily="34" charset="0"/>
              </a:rPr>
              <a:t>.</a:t>
            </a:r>
            <a:endParaRPr lang="en-US" i="1">
              <a:latin typeface="Times New Roman" panose="02020603050405020304" pitchFamily="18" charset="0"/>
              <a:ea typeface="Calibri" panose="020F0502020204030204" pitchFamily="34" charset="0"/>
            </a:endParaRPr>
          </a:p>
        </p:txBody>
      </p:sp>
      <p:pic>
        <p:nvPicPr>
          <p:cNvPr id="8" name="Picture 7"/>
          <p:cNvPicPr/>
          <p:nvPr/>
        </p:nvPicPr>
        <p:blipFill>
          <a:blip r:embed="rId3"/>
          <a:stretch>
            <a:fillRect/>
          </a:stretch>
        </p:blipFill>
        <p:spPr>
          <a:xfrm>
            <a:off x="0" y="1182992"/>
            <a:ext cx="4833620" cy="2454910"/>
          </a:xfrm>
          <a:prstGeom prst="rect">
            <a:avLst/>
          </a:prstGeom>
        </p:spPr>
      </p:pic>
      <p:pic>
        <p:nvPicPr>
          <p:cNvPr id="10" name="Picture 9"/>
          <p:cNvPicPr/>
          <p:nvPr/>
        </p:nvPicPr>
        <p:blipFill>
          <a:blip r:embed="rId4"/>
          <a:stretch>
            <a:fillRect/>
          </a:stretch>
        </p:blipFill>
        <p:spPr>
          <a:xfrm>
            <a:off x="152400" y="4343400"/>
            <a:ext cx="3095625" cy="1943100"/>
          </a:xfrm>
          <a:prstGeom prst="rect">
            <a:avLst/>
          </a:prstGeom>
        </p:spPr>
      </p:pic>
      <p:pic>
        <p:nvPicPr>
          <p:cNvPr id="11" name="Picture 10"/>
          <p:cNvPicPr/>
          <p:nvPr/>
        </p:nvPicPr>
        <p:blipFill>
          <a:blip r:embed="rId5"/>
          <a:stretch>
            <a:fillRect/>
          </a:stretch>
        </p:blipFill>
        <p:spPr>
          <a:xfrm>
            <a:off x="3248025" y="4492869"/>
            <a:ext cx="2386965" cy="1828800"/>
          </a:xfrm>
          <a:prstGeom prst="rect">
            <a:avLst/>
          </a:prstGeom>
        </p:spPr>
      </p:pic>
      <p:sp>
        <p:nvSpPr>
          <p:cNvPr id="12" name="Rectangle 11"/>
          <p:cNvSpPr/>
          <p:nvPr/>
        </p:nvSpPr>
        <p:spPr>
          <a:xfrm>
            <a:off x="1021921" y="3687611"/>
            <a:ext cx="1740926" cy="463397"/>
          </a:xfrm>
          <a:prstGeom prst="rect">
            <a:avLst/>
          </a:prstGeom>
        </p:spPr>
        <p:txBody>
          <a:bodyPr wrap="none">
            <a:spAutoFit/>
          </a:bodyPr>
          <a:lstStyle/>
          <a:p>
            <a:pPr algn="ctr">
              <a:lnSpc>
                <a:spcPct val="150000"/>
              </a:lnSpc>
              <a:spcBef>
                <a:spcPts val="600"/>
              </a:spcBef>
              <a:spcAft>
                <a:spcPts val="0"/>
              </a:spcAft>
            </a:pPr>
            <a:r>
              <a:rPr lang="en-US" i="1" smtClean="0">
                <a:ea typeface="Calibri" panose="020F0502020204030204" pitchFamily="34" charset="0"/>
              </a:rPr>
              <a:t>Quạt thông khí</a:t>
            </a:r>
            <a:r>
              <a:rPr lang="vi-VN" i="1" smtClean="0">
                <a:ea typeface="Calibri" panose="020F0502020204030204" pitchFamily="34" charset="0"/>
              </a:rPr>
              <a:t>.</a:t>
            </a:r>
            <a:endParaRPr lang="en-US" i="1">
              <a:latin typeface="Times New Roman" panose="02020603050405020304" pitchFamily="18" charset="0"/>
              <a:ea typeface="Calibri" panose="020F0502020204030204" pitchFamily="34" charset="0"/>
            </a:endParaRPr>
          </a:p>
        </p:txBody>
      </p:sp>
      <p:pic>
        <p:nvPicPr>
          <p:cNvPr id="13" name="Picture 12"/>
          <p:cNvPicPr/>
          <p:nvPr/>
        </p:nvPicPr>
        <p:blipFill>
          <a:blip r:embed="rId6"/>
          <a:stretch>
            <a:fillRect/>
          </a:stretch>
        </p:blipFill>
        <p:spPr>
          <a:xfrm>
            <a:off x="5943600" y="1324597"/>
            <a:ext cx="2800350" cy="2171700"/>
          </a:xfrm>
          <a:prstGeom prst="rect">
            <a:avLst/>
          </a:prstGeom>
        </p:spPr>
      </p:pic>
      <p:pic>
        <p:nvPicPr>
          <p:cNvPr id="14" name="Picture 13"/>
          <p:cNvPicPr/>
          <p:nvPr/>
        </p:nvPicPr>
        <p:blipFill>
          <a:blip r:embed="rId7"/>
          <a:stretch>
            <a:fillRect/>
          </a:stretch>
        </p:blipFill>
        <p:spPr>
          <a:xfrm>
            <a:off x="6024562" y="4159494"/>
            <a:ext cx="2638425" cy="2162175"/>
          </a:xfrm>
          <a:prstGeom prst="rect">
            <a:avLst/>
          </a:prstGeom>
        </p:spPr>
      </p:pic>
      <p:sp>
        <p:nvSpPr>
          <p:cNvPr id="15" name="Rectangle 14"/>
          <p:cNvSpPr/>
          <p:nvPr/>
        </p:nvSpPr>
        <p:spPr>
          <a:xfrm>
            <a:off x="6531185" y="3519752"/>
            <a:ext cx="2131802" cy="507831"/>
          </a:xfrm>
          <a:prstGeom prst="rect">
            <a:avLst/>
          </a:prstGeom>
        </p:spPr>
        <p:txBody>
          <a:bodyPr wrap="none">
            <a:spAutoFit/>
          </a:bodyPr>
          <a:lstStyle/>
          <a:p>
            <a:pPr algn="ctr">
              <a:lnSpc>
                <a:spcPct val="150000"/>
              </a:lnSpc>
              <a:spcBef>
                <a:spcPts val="600"/>
              </a:spcBef>
              <a:spcAft>
                <a:spcPts val="0"/>
              </a:spcAft>
            </a:pPr>
            <a:r>
              <a:rPr lang="en-US" i="1" smtClean="0">
                <a:ea typeface="Calibri" panose="020F0502020204030204" pitchFamily="34" charset="0"/>
              </a:rPr>
              <a:t>Nguồn từ lưới điện</a:t>
            </a:r>
            <a:r>
              <a:rPr lang="vi-VN" i="1" smtClean="0">
                <a:ea typeface="Calibri" panose="020F0502020204030204" pitchFamily="34" charset="0"/>
              </a:rPr>
              <a:t>.</a:t>
            </a:r>
            <a:endParaRPr lang="en-US" i="1">
              <a:latin typeface="Times New Roman" panose="02020603050405020304" pitchFamily="18" charset="0"/>
              <a:ea typeface="Calibri" panose="020F0502020204030204" pitchFamily="34" charset="0"/>
            </a:endParaRPr>
          </a:p>
        </p:txBody>
      </p:sp>
      <p:sp>
        <p:nvSpPr>
          <p:cNvPr id="16" name="Rectangle 15"/>
          <p:cNvSpPr/>
          <p:nvPr/>
        </p:nvSpPr>
        <p:spPr>
          <a:xfrm>
            <a:off x="5834729" y="6329653"/>
            <a:ext cx="3274102" cy="507831"/>
          </a:xfrm>
          <a:prstGeom prst="rect">
            <a:avLst/>
          </a:prstGeom>
        </p:spPr>
        <p:txBody>
          <a:bodyPr wrap="none">
            <a:spAutoFit/>
          </a:bodyPr>
          <a:lstStyle/>
          <a:p>
            <a:pPr algn="ctr">
              <a:lnSpc>
                <a:spcPct val="150000"/>
              </a:lnSpc>
              <a:spcBef>
                <a:spcPts val="600"/>
              </a:spcBef>
              <a:spcAft>
                <a:spcPts val="0"/>
              </a:spcAft>
            </a:pPr>
            <a:r>
              <a:rPr lang="en-US" i="1" smtClean="0">
                <a:ea typeface="Calibri" panose="020F0502020204030204" pitchFamily="34" charset="0"/>
              </a:rPr>
              <a:t>Nguồn từ năng lượng mặt trời</a:t>
            </a:r>
            <a:r>
              <a:rPr lang="vi-VN" i="1" smtClean="0">
                <a:ea typeface="Calibri" panose="020F0502020204030204" pitchFamily="34" charset="0"/>
              </a:rPr>
              <a:t>.</a:t>
            </a:r>
            <a:endParaRPr lang="en-US" i="1">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515870708"/>
      </p:ext>
    </p:extLst>
  </p:cSld>
  <p:clrMapOvr>
    <a:masterClrMapping/>
  </p:clrMapOvr>
  <p:transition>
    <p:blinds dir="vert"/>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2.4 TRUYỀN DỮ LIỆU</a:t>
            </a:r>
            <a:endParaRPr lang="en-US" sz="2200" b="1" u="sng" dirty="0">
              <a:latin typeface="Times New Roman" pitchFamily="18" charset="0"/>
              <a:cs typeface="Times New Roman" pitchFamily="18" charset="0"/>
            </a:endParaRPr>
          </a:p>
        </p:txBody>
      </p:sp>
      <p:sp>
        <p:nvSpPr>
          <p:cNvPr id="9" name="Rectangle 8"/>
          <p:cNvSpPr/>
          <p:nvPr/>
        </p:nvSpPr>
        <p:spPr>
          <a:xfrm>
            <a:off x="6281463" y="2541321"/>
            <a:ext cx="1223412" cy="463397"/>
          </a:xfrm>
          <a:prstGeom prst="rect">
            <a:avLst/>
          </a:prstGeom>
        </p:spPr>
        <p:txBody>
          <a:bodyPr wrap="none">
            <a:spAutoFit/>
          </a:bodyPr>
          <a:lstStyle/>
          <a:p>
            <a:pPr algn="ctr">
              <a:lnSpc>
                <a:spcPct val="150000"/>
              </a:lnSpc>
              <a:spcBef>
                <a:spcPts val="600"/>
              </a:spcBef>
              <a:spcAft>
                <a:spcPts val="0"/>
              </a:spcAft>
            </a:pPr>
            <a:r>
              <a:rPr lang="en-US" i="1" dirty="0" err="1" smtClean="0">
                <a:ea typeface="Calibri" panose="020F0502020204030204" pitchFamily="34" charset="0"/>
              </a:rPr>
              <a:t>Sơ</a:t>
            </a:r>
            <a:r>
              <a:rPr lang="en-US" i="1" dirty="0" smtClean="0">
                <a:ea typeface="Calibri" panose="020F0502020204030204" pitchFamily="34" charset="0"/>
              </a:rPr>
              <a:t> </a:t>
            </a:r>
            <a:r>
              <a:rPr lang="en-US" i="1" dirty="0" err="1" smtClean="0">
                <a:ea typeface="Calibri" panose="020F0502020204030204" pitchFamily="34" charset="0"/>
              </a:rPr>
              <a:t>đồ</a:t>
            </a:r>
            <a:r>
              <a:rPr lang="en-US" i="1" dirty="0" smtClean="0">
                <a:ea typeface="Calibri" panose="020F0502020204030204" pitchFamily="34" charset="0"/>
              </a:rPr>
              <a:t> </a:t>
            </a:r>
            <a:r>
              <a:rPr lang="en-US" i="1" dirty="0" err="1" smtClean="0">
                <a:ea typeface="Calibri" panose="020F0502020204030204" pitchFamily="34" charset="0"/>
              </a:rPr>
              <a:t>khối</a:t>
            </a:r>
            <a:endParaRPr lang="en-US" i="1" dirty="0">
              <a:latin typeface="Times New Roman" panose="02020603050405020304" pitchFamily="18" charset="0"/>
              <a:ea typeface="Calibri" panose="020F0502020204030204" pitchFamily="34" charset="0"/>
            </a:endParaRPr>
          </a:p>
        </p:txBody>
      </p:sp>
      <p:sp>
        <p:nvSpPr>
          <p:cNvPr id="8" name="TextBox 7"/>
          <p:cNvSpPr txBox="1"/>
          <p:nvPr/>
        </p:nvSpPr>
        <p:spPr>
          <a:xfrm>
            <a:off x="35169" y="1219200"/>
            <a:ext cx="6858000" cy="430887"/>
          </a:xfrm>
          <a:prstGeom prst="rect">
            <a:avLst/>
          </a:prstGeom>
          <a:noFill/>
        </p:spPr>
        <p:txBody>
          <a:bodyPr wrap="square" rtlCol="0">
            <a:spAutoFit/>
          </a:bodyPr>
          <a:lstStyle/>
          <a:p>
            <a:r>
              <a:rPr lang="en-US" sz="2200" b="1" u="sng" smtClean="0">
                <a:latin typeface="Times New Roman" pitchFamily="18" charset="0"/>
                <a:cs typeface="Times New Roman" pitchFamily="18" charset="0"/>
              </a:rPr>
              <a:t>2.4.1. Truyền dữ liệu kiểu bất đồng bộ UART</a:t>
            </a:r>
            <a:endParaRPr lang="en-US" sz="2200" b="1" u="sng" dirty="0" smtClean="0">
              <a:latin typeface="Times New Roman" pitchFamily="18" charset="0"/>
              <a:cs typeface="Times New Roman" pitchFamily="18" charset="0"/>
            </a:endParaRPr>
          </a:p>
        </p:txBody>
      </p:sp>
      <p:pic>
        <p:nvPicPr>
          <p:cNvPr id="10" name="Picture 9"/>
          <p:cNvPicPr/>
          <p:nvPr/>
        </p:nvPicPr>
        <p:blipFill>
          <a:blip r:embed="rId3"/>
          <a:stretch>
            <a:fillRect/>
          </a:stretch>
        </p:blipFill>
        <p:spPr>
          <a:xfrm>
            <a:off x="2362200" y="1795043"/>
            <a:ext cx="3505200" cy="2419350"/>
          </a:xfrm>
          <a:prstGeom prst="rect">
            <a:avLst/>
          </a:prstGeom>
        </p:spPr>
      </p:pic>
      <p:pic>
        <p:nvPicPr>
          <p:cNvPr id="11" name="Picture 10"/>
          <p:cNvPicPr/>
          <p:nvPr/>
        </p:nvPicPr>
        <p:blipFill>
          <a:blip r:embed="rId4"/>
          <a:stretch>
            <a:fillRect/>
          </a:stretch>
        </p:blipFill>
        <p:spPr>
          <a:xfrm>
            <a:off x="1524000" y="4446092"/>
            <a:ext cx="5715000" cy="1901721"/>
          </a:xfrm>
          <a:prstGeom prst="rect">
            <a:avLst/>
          </a:prstGeom>
        </p:spPr>
      </p:pic>
      <p:sp>
        <p:nvSpPr>
          <p:cNvPr id="12" name="Rectangle 11"/>
          <p:cNvSpPr/>
          <p:nvPr/>
        </p:nvSpPr>
        <p:spPr>
          <a:xfrm>
            <a:off x="3193578" y="6350169"/>
            <a:ext cx="2375843" cy="507831"/>
          </a:xfrm>
          <a:prstGeom prst="rect">
            <a:avLst/>
          </a:prstGeom>
        </p:spPr>
        <p:txBody>
          <a:bodyPr wrap="none">
            <a:spAutoFit/>
          </a:bodyPr>
          <a:lstStyle/>
          <a:p>
            <a:pPr algn="ctr">
              <a:lnSpc>
                <a:spcPct val="150000"/>
              </a:lnSpc>
              <a:spcBef>
                <a:spcPts val="600"/>
              </a:spcBef>
              <a:spcAft>
                <a:spcPts val="0"/>
              </a:spcAft>
            </a:pPr>
            <a:r>
              <a:rPr lang="en-US" i="1" dirty="0" err="1" smtClean="0">
                <a:ea typeface="Calibri" panose="020F0502020204030204" pitchFamily="34" charset="0"/>
              </a:rPr>
              <a:t>Chuẩn</a:t>
            </a:r>
            <a:r>
              <a:rPr lang="en-US" i="1" dirty="0" smtClean="0">
                <a:ea typeface="Calibri" panose="020F0502020204030204" pitchFamily="34" charset="0"/>
              </a:rPr>
              <a:t> </a:t>
            </a:r>
            <a:r>
              <a:rPr lang="en-US" i="1" dirty="0" err="1" smtClean="0">
                <a:ea typeface="Calibri" panose="020F0502020204030204" pitchFamily="34" charset="0"/>
              </a:rPr>
              <a:t>giao</a:t>
            </a:r>
            <a:r>
              <a:rPr lang="en-US" i="1" dirty="0" smtClean="0">
                <a:ea typeface="Calibri" panose="020F0502020204030204" pitchFamily="34" charset="0"/>
              </a:rPr>
              <a:t> </a:t>
            </a:r>
            <a:r>
              <a:rPr lang="en-US" i="1" dirty="0" err="1" smtClean="0">
                <a:ea typeface="Calibri" panose="020F0502020204030204" pitchFamily="34" charset="0"/>
              </a:rPr>
              <a:t>tiếp</a:t>
            </a:r>
            <a:r>
              <a:rPr lang="en-US" i="1" dirty="0" smtClean="0">
                <a:ea typeface="Calibri" panose="020F0502020204030204" pitchFamily="34" charset="0"/>
              </a:rPr>
              <a:t> UART</a:t>
            </a:r>
            <a:endParaRPr lang="en-US" i="1" dirty="0">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369000118"/>
      </p:ext>
    </p:extLst>
  </p:cSld>
  <p:clrMapOvr>
    <a:masterClrMapping/>
  </p:clrMapOvr>
  <p:transition>
    <p:blinds dir="vert"/>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2.4.2  </a:t>
            </a:r>
            <a:r>
              <a:rPr lang="en-US" sz="2200" b="1" u="sng" dirty="0" err="1" smtClean="0">
                <a:latin typeface="Times New Roman" pitchFamily="18" charset="0"/>
                <a:cs typeface="Times New Roman" pitchFamily="18" charset="0"/>
              </a:rPr>
              <a:t>Kiểu</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truyền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dữ</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liệu</a:t>
            </a:r>
            <a:r>
              <a:rPr lang="en-US" sz="2200" b="1" u="sng" dirty="0" smtClean="0">
                <a:latin typeface="Times New Roman" pitchFamily="18" charset="0"/>
                <a:cs typeface="Times New Roman" pitchFamily="18" charset="0"/>
              </a:rPr>
              <a:t> I2C</a:t>
            </a:r>
            <a:endParaRPr lang="en-US" sz="2200" b="1" u="sng" dirty="0">
              <a:latin typeface="Times New Roman" pitchFamily="18" charset="0"/>
              <a:cs typeface="Times New Roman" pitchFamily="18" charset="0"/>
            </a:endParaRPr>
          </a:p>
        </p:txBody>
      </p:sp>
      <p:sp>
        <p:nvSpPr>
          <p:cNvPr id="9" name="Rectangle 8"/>
          <p:cNvSpPr/>
          <p:nvPr/>
        </p:nvSpPr>
        <p:spPr>
          <a:xfrm>
            <a:off x="5584241" y="3577260"/>
            <a:ext cx="2076209" cy="458074"/>
          </a:xfrm>
          <a:prstGeom prst="rect">
            <a:avLst/>
          </a:prstGeom>
        </p:spPr>
        <p:txBody>
          <a:bodyPr wrap="none">
            <a:spAutoFit/>
          </a:bodyPr>
          <a:lstStyle/>
          <a:p>
            <a:pPr algn="ctr">
              <a:lnSpc>
                <a:spcPct val="150000"/>
              </a:lnSpc>
              <a:spcBef>
                <a:spcPts val="600"/>
              </a:spcBef>
              <a:spcAft>
                <a:spcPts val="0"/>
              </a:spcAft>
            </a:pPr>
            <a:r>
              <a:rPr lang="en-US" i="1" dirty="0" err="1" smtClean="0">
                <a:latin typeface="Times New Roman" panose="02020603050405020304" pitchFamily="18" charset="0"/>
                <a:ea typeface="Calibri" panose="020F0502020204030204" pitchFamily="34" charset="0"/>
                <a:cs typeface="Times New Roman" panose="02020603050405020304" pitchFamily="18" charset="0"/>
              </a:rPr>
              <a:t>Chuẩn</a:t>
            </a:r>
            <a:r>
              <a:rPr lang="en-US"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i="1" dirty="0" err="1" smtClean="0">
                <a:latin typeface="Times New Roman" panose="02020603050405020304" pitchFamily="18" charset="0"/>
                <a:ea typeface="Calibri" panose="020F0502020204030204" pitchFamily="34" charset="0"/>
                <a:cs typeface="Times New Roman" panose="02020603050405020304" pitchFamily="18" charset="0"/>
              </a:rPr>
              <a:t>giao</a:t>
            </a:r>
            <a:r>
              <a:rPr lang="en-US" i="1" dirty="0" smtClean="0">
                <a:latin typeface="Times New Roman" panose="02020603050405020304" pitchFamily="18" charset="0"/>
                <a:ea typeface="Calibri" panose="020F0502020204030204" pitchFamily="34" charset="0"/>
                <a:cs typeface="Times New Roman" panose="02020603050405020304" pitchFamily="18" charset="0"/>
              </a:rPr>
              <a:t> </a:t>
            </a:r>
            <a:r>
              <a:rPr lang="en-US" i="1" dirty="0" err="1" smtClean="0">
                <a:latin typeface="Times New Roman" panose="02020603050405020304" pitchFamily="18" charset="0"/>
                <a:ea typeface="Calibri" panose="020F0502020204030204" pitchFamily="34" charset="0"/>
                <a:cs typeface="Times New Roman" panose="02020603050405020304" pitchFamily="18" charset="0"/>
              </a:rPr>
              <a:t>tiếp</a:t>
            </a:r>
            <a:r>
              <a:rPr lang="en-US" i="1" dirty="0" smtClean="0">
                <a:latin typeface="Times New Roman" panose="02020603050405020304" pitchFamily="18" charset="0"/>
                <a:ea typeface="Calibri" panose="020F0502020204030204" pitchFamily="34" charset="0"/>
                <a:cs typeface="Times New Roman" panose="02020603050405020304" pitchFamily="18" charset="0"/>
              </a:rPr>
              <a:t> I2C</a:t>
            </a:r>
            <a:endParaRPr lang="en-US" i="1" dirty="0">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8" name="Picture 7"/>
          <p:cNvPicPr/>
          <p:nvPr/>
        </p:nvPicPr>
        <p:blipFill>
          <a:blip r:embed="rId3"/>
          <a:stretch>
            <a:fillRect/>
          </a:stretch>
        </p:blipFill>
        <p:spPr>
          <a:xfrm>
            <a:off x="3505200" y="1396035"/>
            <a:ext cx="5472113" cy="2181225"/>
          </a:xfrm>
          <a:prstGeom prst="rect">
            <a:avLst/>
          </a:prstGeom>
        </p:spPr>
      </p:pic>
      <p:sp>
        <p:nvSpPr>
          <p:cNvPr id="3" name="Rectangle 2"/>
          <p:cNvSpPr/>
          <p:nvPr/>
        </p:nvSpPr>
        <p:spPr>
          <a:xfrm>
            <a:off x="268728" y="1836639"/>
            <a:ext cx="3276600" cy="1754326"/>
          </a:xfrm>
          <a:prstGeom prst="rect">
            <a:avLst/>
          </a:prstGeom>
        </p:spPr>
        <p:txBody>
          <a:bodyPr wrap="square">
            <a:spAutoFit/>
          </a:bodyPr>
          <a:lstStyle/>
          <a:p>
            <a:pPr>
              <a:lnSpc>
                <a:spcPct val="150000"/>
              </a:lnSpc>
              <a:spcAft>
                <a:spcPts val="0"/>
              </a:spcAft>
            </a:pP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I2C viết tắt của từ Inter-Integrated </a:t>
            </a:r>
            <a:r>
              <a:rPr lang="de-DE" dirty="0" smtClean="0">
                <a:solidFill>
                  <a:srgbClr val="000000"/>
                </a:solidFill>
                <a:latin typeface="Times New Roman" panose="02020603050405020304" pitchFamily="18" charset="0"/>
                <a:ea typeface="Arial" panose="020B0604020202020204" pitchFamily="34" charset="0"/>
                <a:cs typeface="Arial" panose="020B0604020202020204" pitchFamily="34" charset="0"/>
              </a:rPr>
              <a:t>Circuit, cho </a:t>
            </a:r>
            <a:r>
              <a:rPr lang="de-DE" dirty="0">
                <a:solidFill>
                  <a:srgbClr val="000000"/>
                </a:solidFill>
                <a:latin typeface="Times New Roman" panose="02020603050405020304" pitchFamily="18" charset="0"/>
                <a:ea typeface="Arial" panose="020B0604020202020204" pitchFamily="34" charset="0"/>
                <a:cs typeface="Arial" panose="020B0604020202020204" pitchFamily="34" charset="0"/>
              </a:rPr>
              <a:t>phép giao tiếp một thiết bị chủ với nhiều thiết bị tớ với nhau.</a:t>
            </a:r>
            <a:endParaRPr lang="en-US" sz="1400" dirty="0">
              <a:effectLst/>
              <a:latin typeface="Arial" panose="020B0604020202020204" pitchFamily="34" charset="0"/>
              <a:ea typeface="Arial" panose="020B0604020202020204" pitchFamily="34" charset="0"/>
              <a:cs typeface="Arial" panose="020B0604020202020204" pitchFamily="34" charset="0"/>
            </a:endParaRPr>
          </a:p>
        </p:txBody>
      </p:sp>
      <p:sp>
        <p:nvSpPr>
          <p:cNvPr id="4" name="Rectangle 3"/>
          <p:cNvSpPr/>
          <p:nvPr/>
        </p:nvSpPr>
        <p:spPr>
          <a:xfrm>
            <a:off x="211015" y="3667165"/>
            <a:ext cx="4572000" cy="1754326"/>
          </a:xfrm>
          <a:prstGeom prst="rect">
            <a:avLst/>
          </a:prstGeom>
        </p:spPr>
        <p:txBody>
          <a:bodyPr>
            <a:spAutoFit/>
          </a:bodyPr>
          <a:lstStyle/>
          <a:p>
            <a:pPr>
              <a:lnSpc>
                <a:spcPct val="150000"/>
              </a:lnSpc>
            </a:pPr>
            <a:r>
              <a:rPr lang="de-DE" dirty="0" smtClean="0">
                <a:solidFill>
                  <a:srgbClr val="000000"/>
                </a:solidFill>
                <a:latin typeface="Times New Roman" panose="02020603050405020304" pitchFamily="18" charset="0"/>
                <a:ea typeface="Arial" panose="020B0604020202020204" pitchFamily="34" charset="0"/>
              </a:rPr>
              <a:t>2 </a:t>
            </a:r>
            <a:r>
              <a:rPr lang="de-DE" dirty="0">
                <a:solidFill>
                  <a:srgbClr val="000000"/>
                </a:solidFill>
                <a:latin typeface="Times New Roman" panose="02020603050405020304" pitchFamily="18" charset="0"/>
                <a:ea typeface="Arial" panose="020B0604020202020204" pitchFamily="34" charset="0"/>
              </a:rPr>
              <a:t>đường tín </a:t>
            </a:r>
            <a:r>
              <a:rPr lang="de-DE" dirty="0" smtClean="0">
                <a:solidFill>
                  <a:srgbClr val="000000"/>
                </a:solidFill>
                <a:latin typeface="Times New Roman" panose="02020603050405020304" pitchFamily="18" charset="0"/>
                <a:ea typeface="Arial" panose="020B0604020202020204" pitchFamily="34" charset="0"/>
              </a:rPr>
              <a:t>hiệu </a:t>
            </a:r>
            <a:r>
              <a:rPr lang="de-DE" dirty="0">
                <a:solidFill>
                  <a:srgbClr val="000000"/>
                </a:solidFill>
                <a:latin typeface="Times New Roman" panose="02020603050405020304" pitchFamily="18" charset="0"/>
                <a:ea typeface="Arial" panose="020B0604020202020204" pitchFamily="34" charset="0"/>
              </a:rPr>
              <a:t>SDA (serial data) có chức năng truyền tải dữ liệu và tín hiệu SCL (serial clock) truyền tải xung clock để dịch chuyển dữ liệu</a:t>
            </a:r>
            <a:endParaRPr lang="en-US" dirty="0"/>
          </a:p>
        </p:txBody>
      </p:sp>
    </p:spTree>
    <p:extLst>
      <p:ext uri="{BB962C8B-B14F-4D97-AF65-F5344CB8AC3E}">
        <p14:creationId xmlns:p14="http://schemas.microsoft.com/office/powerpoint/2010/main" val="4227805850"/>
      </p:ext>
    </p:extLst>
  </p:cSld>
  <p:clrMapOvr>
    <a:masterClrMapping/>
  </p:clrMapOvr>
  <p:transition>
    <p:blinds dir="vert"/>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ectangle 4"/>
          <p:cNvSpPr/>
          <p:nvPr/>
        </p:nvSpPr>
        <p:spPr>
          <a:xfrm>
            <a:off x="1524000" y="228600"/>
            <a:ext cx="655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Times New Roman" pitchFamily="18" charset="0"/>
                <a:cs typeface="Times New Roman" pitchFamily="18" charset="0"/>
              </a:rPr>
              <a:t>CHƯƠNG 3:  TÍNH TOÁN VÀ THIẾT KẾ HỆ THỐNG</a:t>
            </a:r>
            <a:endParaRPr lang="en-US" sz="2200" dirty="0">
              <a:latin typeface="Times New Roman" pitchFamily="18" charset="0"/>
              <a:cs typeface="Times New Roman" pitchFamily="18" charset="0"/>
            </a:endParaRPr>
          </a:p>
        </p:txBody>
      </p:sp>
      <p:sp>
        <p:nvSpPr>
          <p:cNvPr id="6" name="TextBox 5"/>
          <p:cNvSpPr txBox="1"/>
          <p:nvPr/>
        </p:nvSpPr>
        <p:spPr>
          <a:xfrm>
            <a:off x="152400" y="1421368"/>
            <a:ext cx="8153400" cy="430887"/>
          </a:xfrm>
          <a:prstGeom prst="rect">
            <a:avLst/>
          </a:prstGeom>
          <a:noFill/>
        </p:spPr>
        <p:txBody>
          <a:bodyPr wrap="square" rtlCol="0">
            <a:spAutoFit/>
          </a:bodyPr>
          <a:lstStyle/>
          <a:p>
            <a:r>
              <a:rPr lang="en-US" sz="2200" b="1" u="sng" dirty="0" smtClean="0">
                <a:latin typeface="Times New Roman" pitchFamily="18" charset="0"/>
                <a:cs typeface="Times New Roman" pitchFamily="18" charset="0"/>
              </a:rPr>
              <a:t>3.1 </a:t>
            </a:r>
            <a:r>
              <a:rPr lang="en-US" sz="2200" b="1" u="sng" dirty="0" err="1" smtClean="0">
                <a:latin typeface="Times New Roman" pitchFamily="18" charset="0"/>
                <a:cs typeface="Times New Roman" pitchFamily="18" charset="0"/>
              </a:rPr>
              <a:t>Thiết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kế</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sơ</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đồ</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khối</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hệ</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thống</a:t>
            </a:r>
            <a:endParaRPr lang="en-US" sz="2200" b="1" u="sng" dirty="0">
              <a:latin typeface="Times New Roman" pitchFamily="18" charset="0"/>
              <a:cs typeface="Times New Roman" pitchFamily="18" charset="0"/>
            </a:endParaRPr>
          </a:p>
        </p:txBody>
      </p:sp>
      <p:pic>
        <p:nvPicPr>
          <p:cNvPr id="10" name="Picture 9"/>
          <p:cNvPicPr/>
          <p:nvPr/>
        </p:nvPicPr>
        <p:blipFill>
          <a:blip r:embed="rId3"/>
          <a:stretch>
            <a:fillRect/>
          </a:stretch>
        </p:blipFill>
        <p:spPr>
          <a:xfrm>
            <a:off x="1524000" y="1981200"/>
            <a:ext cx="5943600" cy="4181657"/>
          </a:xfrm>
          <a:prstGeom prst="rect">
            <a:avLst/>
          </a:prstGeom>
        </p:spPr>
      </p:pic>
      <p:sp>
        <p:nvSpPr>
          <p:cNvPr id="7" name="TextBox 6"/>
          <p:cNvSpPr txBox="1"/>
          <p:nvPr/>
        </p:nvSpPr>
        <p:spPr>
          <a:xfrm>
            <a:off x="3352800" y="6325877"/>
            <a:ext cx="3886200"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Sơ</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đồ</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khối</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hệ</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thống</a:t>
            </a:r>
            <a:endParaRPr lang="en-US" dirty="0" smtClean="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761325211"/>
      </p:ext>
    </p:extLst>
  </p:cSld>
  <p:clrMapOvr>
    <a:masterClrMapping/>
  </p:clrMapOvr>
  <mc:AlternateContent xmlns:mc="http://schemas.openxmlformats.org/markup-compatibility/2006" xmlns:p14="http://schemas.microsoft.com/office/powerpoint/2010/main">
    <mc:Choice Requires="p14">
      <p:transition spd="slow" p14:dur="1600">
        <p:blinds dir="vert"/>
      </p:transition>
    </mc:Choice>
    <mc:Fallback xmlns="">
      <p:transition spd="slow">
        <p:blinds dir="vert"/>
      </p:transition>
    </mc:Fallback>
  </mc:AlternateContent>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11" name="Rectangle 10"/>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r>
              <a:rPr lang="en-US" sz="2200" b="1" u="sng" dirty="0">
                <a:latin typeface="Times New Roman" pitchFamily="18" charset="0"/>
                <a:cs typeface="Times New Roman" pitchFamily="18" charset="0"/>
              </a:rPr>
              <a:t>3.1 </a:t>
            </a:r>
            <a:r>
              <a:rPr lang="en-US" sz="2200" b="1" u="sng" dirty="0" err="1">
                <a:latin typeface="Times New Roman" pitchFamily="18" charset="0"/>
                <a:cs typeface="Times New Roman" pitchFamily="18" charset="0"/>
              </a:rPr>
              <a:t>Thiết</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kế</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sơ</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đồ</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khối</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hệ</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thống</a:t>
            </a:r>
            <a:endParaRPr lang="en-US" sz="2200" b="1" u="sng" dirty="0">
              <a:latin typeface="Times New Roman" pitchFamily="18" charset="0"/>
              <a:cs typeface="Times New Roman" pitchFamily="18" charset="0"/>
            </a:endParaRPr>
          </a:p>
        </p:txBody>
      </p:sp>
      <p:pic>
        <p:nvPicPr>
          <p:cNvPr id="9" name="Picture 8"/>
          <p:cNvPicPr/>
          <p:nvPr/>
        </p:nvPicPr>
        <p:blipFill>
          <a:blip r:embed="rId3"/>
          <a:stretch>
            <a:fillRect/>
          </a:stretch>
        </p:blipFill>
        <p:spPr>
          <a:xfrm>
            <a:off x="914400" y="1447801"/>
            <a:ext cx="6934200" cy="3048000"/>
          </a:xfrm>
          <a:prstGeom prst="rect">
            <a:avLst/>
          </a:prstGeom>
        </p:spPr>
      </p:pic>
      <p:sp>
        <p:nvSpPr>
          <p:cNvPr id="6" name="TextBox 5"/>
          <p:cNvSpPr txBox="1"/>
          <p:nvPr/>
        </p:nvSpPr>
        <p:spPr>
          <a:xfrm>
            <a:off x="2895600" y="4768336"/>
            <a:ext cx="4191000" cy="400110"/>
          </a:xfrm>
          <a:prstGeom prst="rect">
            <a:avLst/>
          </a:prstGeom>
          <a:noFill/>
        </p:spPr>
        <p:txBody>
          <a:bodyPr wrap="square" rtlCol="0">
            <a:spAutoFit/>
          </a:bodyPr>
          <a:lstStyle/>
          <a:p>
            <a:r>
              <a:rPr lang="vi-VN" sz="2000" i="1" dirty="0">
                <a:latin typeface="Times New Roman" panose="02020603050405020304" pitchFamily="18" charset="0"/>
                <a:cs typeface="Times New Roman" panose="02020603050405020304" pitchFamily="18" charset="0"/>
              </a:rPr>
              <a:t>Sơ đồ hoạt động của hệ thống</a:t>
            </a:r>
            <a:endParaRPr lang="en-US" sz="2000"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914400" y="5410200"/>
            <a:ext cx="7315200" cy="923330"/>
          </a:xfrm>
          <a:prstGeom prst="rect">
            <a:avLst/>
          </a:prstGeom>
          <a:noFill/>
        </p:spPr>
        <p:txBody>
          <a:bodyPr wrap="square" rtlCol="0">
            <a:spAutoFit/>
          </a:bodyPr>
          <a:lstStyle/>
          <a:p>
            <a:r>
              <a:rPr lang="de-DE" dirty="0" smtClean="0"/>
              <a:t>- </a:t>
            </a:r>
            <a:r>
              <a:rPr lang="de-DE" dirty="0" smtClean="0">
                <a:latin typeface="Times New Roman" panose="02020603050405020304" pitchFamily="18" charset="0"/>
                <a:cs typeface="Times New Roman" panose="02020603050405020304" pitchFamily="18" charset="0"/>
              </a:rPr>
              <a:t>Ở đây, hệ </a:t>
            </a:r>
            <a:r>
              <a:rPr lang="de-DE" dirty="0">
                <a:latin typeface="Times New Roman" panose="02020603050405020304" pitchFamily="18" charset="0"/>
                <a:cs typeface="Times New Roman" panose="02020603050405020304" pitchFamily="18" charset="0"/>
              </a:rPr>
              <a:t>thống cảm biến cập nhật thông số môi trường, thông số môi trường được gửi đến bộ vi điều khiển, dựa trên thông số môi trường vi điều khiển tác động lên hệ thống cơ cấu chấp </a:t>
            </a:r>
            <a:r>
              <a:rPr lang="de-DE" dirty="0" smtClean="0">
                <a:latin typeface="Times New Roman" panose="02020603050405020304" pitchFamily="18" charset="0"/>
                <a:cs typeface="Times New Roman" panose="02020603050405020304" pitchFamily="18" charset="0"/>
              </a:rPr>
              <a:t>hành.</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826116967"/>
      </p:ext>
    </p:extLst>
  </p:cSld>
  <p:clrMapOvr>
    <a:masterClrMapping/>
  </p:clrMapOvr>
  <p:transition spd="slow">
    <p:wheel spokes="1"/>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3.2 </a:t>
            </a:r>
            <a:r>
              <a:rPr lang="en-US" sz="2200" b="1" u="sng" dirty="0" err="1" smtClean="0">
                <a:latin typeface="Times New Roman" pitchFamily="18" charset="0"/>
                <a:cs typeface="Times New Roman" pitchFamily="18" charset="0"/>
              </a:rPr>
              <a:t>Tính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toán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và</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thiết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kế</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mạch</a:t>
            </a:r>
            <a:endParaRPr lang="en-US" sz="2200" b="1" u="sng" dirty="0">
              <a:latin typeface="Times New Roman" pitchFamily="18" charset="0"/>
              <a:cs typeface="Times New Roman" pitchFamily="18" charset="0"/>
            </a:endParaRPr>
          </a:p>
        </p:txBody>
      </p:sp>
      <p:pic>
        <p:nvPicPr>
          <p:cNvPr id="10" name="Picture 9"/>
          <p:cNvPicPr/>
          <p:nvPr/>
        </p:nvPicPr>
        <p:blipFill>
          <a:blip r:embed="rId3"/>
          <a:stretch>
            <a:fillRect/>
          </a:stretch>
        </p:blipFill>
        <p:spPr>
          <a:xfrm>
            <a:off x="914400" y="1003300"/>
            <a:ext cx="7315200" cy="3644900"/>
          </a:xfrm>
          <a:prstGeom prst="rect">
            <a:avLst/>
          </a:prstGeom>
        </p:spPr>
      </p:pic>
      <p:sp>
        <p:nvSpPr>
          <p:cNvPr id="14" name="TextBox 13"/>
          <p:cNvSpPr txBox="1"/>
          <p:nvPr/>
        </p:nvSpPr>
        <p:spPr>
          <a:xfrm>
            <a:off x="1905000" y="4660900"/>
            <a:ext cx="5105400" cy="646331"/>
          </a:xfrm>
          <a:prstGeom prst="rect">
            <a:avLst/>
          </a:prstGeom>
          <a:noFill/>
        </p:spPr>
        <p:txBody>
          <a:bodyPr wrap="square" rtlCol="0">
            <a:spAutoFit/>
          </a:bodyPr>
          <a:lstStyle/>
          <a:p>
            <a:r>
              <a:rPr lang="vi-VN" i="1" dirty="0" smtClean="0">
                <a:latin typeface="Times New Roman" panose="02020603050405020304" pitchFamily="18" charset="0"/>
                <a:cs typeface="Times New Roman" panose="02020603050405020304" pitchFamily="18" charset="0"/>
              </a:rPr>
              <a:t>Sơ </a:t>
            </a:r>
            <a:r>
              <a:rPr lang="vi-VN" i="1" dirty="0">
                <a:latin typeface="Times New Roman" panose="02020603050405020304" pitchFamily="18" charset="0"/>
                <a:cs typeface="Times New Roman" panose="02020603050405020304" pitchFamily="18" charset="0"/>
              </a:rPr>
              <a:t>đồ mạch điện kết nối các khối trong hệ thống.</a:t>
            </a:r>
            <a:endParaRPr lang="en-US" i="1"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16" name="TextBox 15"/>
          <p:cNvSpPr txBox="1"/>
          <p:nvPr/>
        </p:nvSpPr>
        <p:spPr>
          <a:xfrm>
            <a:off x="0" y="5307231"/>
            <a:ext cx="9144000" cy="1754326"/>
          </a:xfrm>
          <a:prstGeom prst="rect">
            <a:avLst/>
          </a:prstGeom>
          <a:noFill/>
        </p:spPr>
        <p:txBody>
          <a:bodyPr wrap="square" rtlCol="0">
            <a:spAutoFit/>
          </a:bodyPr>
          <a:lstStyle/>
          <a:p>
            <a:pPr marL="285750" lvl="0" indent="-285750">
              <a:buFontTx/>
              <a:buChar char="-"/>
            </a:pPr>
            <a:r>
              <a:rPr lang="de-DE" dirty="0" smtClean="0">
                <a:latin typeface="Times New Roman" panose="02020603050405020304" pitchFamily="18" charset="0"/>
                <a:cs typeface="Times New Roman" panose="02020603050405020304" pitchFamily="18" charset="0"/>
              </a:rPr>
              <a:t>Khối </a:t>
            </a:r>
            <a:r>
              <a:rPr lang="de-DE" dirty="0">
                <a:latin typeface="Times New Roman" panose="02020603050405020304" pitchFamily="18" charset="0"/>
                <a:cs typeface="Times New Roman" panose="02020603050405020304" pitchFamily="18" charset="0"/>
              </a:rPr>
              <a:t>điều khiển trung tâm: </a:t>
            </a:r>
            <a:endParaRPr lang="de-DE" dirty="0" smtClean="0">
              <a:latin typeface="Times New Roman" panose="02020603050405020304" pitchFamily="18" charset="0"/>
              <a:cs typeface="Times New Roman" panose="02020603050405020304" pitchFamily="18" charset="0"/>
            </a:endParaRPr>
          </a:p>
          <a:p>
            <a:pPr marL="285750" lvl="0" indent="-285750">
              <a:buFontTx/>
              <a:buChar char="-"/>
            </a:pPr>
            <a:endParaRPr lang="en-US" dirty="0">
              <a:latin typeface="Times New Roman" panose="02020603050405020304" pitchFamily="18" charset="0"/>
              <a:cs typeface="Times New Roman" panose="02020603050405020304" pitchFamily="18" charset="0"/>
            </a:endParaRPr>
          </a:p>
          <a:p>
            <a:r>
              <a:rPr lang="de-DE" dirty="0">
                <a:latin typeface="Times New Roman" panose="02020603050405020304" pitchFamily="18" charset="0"/>
                <a:cs typeface="Times New Roman" panose="02020603050405020304" pitchFamily="18" charset="0"/>
              </a:rPr>
              <a:t>Hiện nay trên thị trường có rất nhiều dòng vi điều khiển khác nhau như PIC, AVR, 8051, Raspberry, Arduino…Tất cả đều có thể đáp ứng được yêu cầu đặt ra nhưng nhóm chọn Arduino vì nó có những ưu điểm sau:</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26647434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a:latin typeface="Times New Roman" pitchFamily="18" charset="0"/>
                <a:cs typeface="Times New Roman" pitchFamily="18" charset="0"/>
              </a:rPr>
              <a:t>3.2 </a:t>
            </a:r>
            <a:r>
              <a:rPr lang="en-US" sz="2200" b="1" u="sng" dirty="0" err="1">
                <a:latin typeface="Times New Roman" pitchFamily="18" charset="0"/>
                <a:cs typeface="Times New Roman" pitchFamily="18" charset="0"/>
              </a:rPr>
              <a:t>Tính</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toán</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và</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thiết</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kế</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mạch</a:t>
            </a:r>
            <a:endParaRPr lang="en-US" sz="2200" b="1" u="sng" dirty="0">
              <a:latin typeface="Times New Roman" pitchFamily="18" charset="0"/>
              <a:cs typeface="Times New Roman" pitchFamily="18" charset="0"/>
            </a:endParaRPr>
          </a:p>
        </p:txBody>
      </p:sp>
      <p:pic>
        <p:nvPicPr>
          <p:cNvPr id="7" name="Picture 6"/>
          <p:cNvPicPr/>
          <p:nvPr/>
        </p:nvPicPr>
        <p:blipFill>
          <a:blip r:embed="rId3"/>
          <a:stretch>
            <a:fillRect/>
          </a:stretch>
        </p:blipFill>
        <p:spPr>
          <a:xfrm>
            <a:off x="914400" y="1219200"/>
            <a:ext cx="7467600" cy="4800600"/>
          </a:xfrm>
          <a:prstGeom prst="rect">
            <a:avLst/>
          </a:prstGeom>
        </p:spPr>
      </p:pic>
      <p:sp>
        <p:nvSpPr>
          <p:cNvPr id="3" name="TextBox 2"/>
          <p:cNvSpPr txBox="1"/>
          <p:nvPr/>
        </p:nvSpPr>
        <p:spPr>
          <a:xfrm>
            <a:off x="2362200" y="6096000"/>
            <a:ext cx="5029200" cy="369332"/>
          </a:xfrm>
          <a:prstGeom prst="rect">
            <a:avLst/>
          </a:prstGeom>
          <a:noFill/>
        </p:spPr>
        <p:txBody>
          <a:bodyPr wrap="square" rtlCol="0">
            <a:spAutoFit/>
          </a:bodyPr>
          <a:lstStyle/>
          <a:p>
            <a:r>
              <a:rPr lang="vi-VN" b="1" dirty="0" smtClean="0"/>
              <a:t> </a:t>
            </a:r>
            <a:r>
              <a:rPr lang="vi-VN" i="1" dirty="0"/>
              <a:t>Sơ đồ nguyên lý khối ngõ ra công </a:t>
            </a:r>
            <a:r>
              <a:rPr lang="vi-VN" i="1" dirty="0" smtClean="0"/>
              <a:t>suất</a:t>
            </a:r>
            <a:r>
              <a:rPr lang="en-US" i="1" dirty="0" smtClean="0"/>
              <a:t> </a:t>
            </a:r>
            <a:r>
              <a:rPr lang="vi-VN" i="1" dirty="0" smtClean="0"/>
              <a:t>.</a:t>
            </a:r>
            <a:endParaRPr lang="en-US" i="1" dirty="0"/>
          </a:p>
        </p:txBody>
      </p:sp>
    </p:spTree>
    <p:extLst>
      <p:ext uri="{BB962C8B-B14F-4D97-AF65-F5344CB8AC3E}">
        <p14:creationId xmlns:p14="http://schemas.microsoft.com/office/powerpoint/2010/main" val="1595895908"/>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3.3 </a:t>
            </a:r>
            <a:r>
              <a:rPr lang="en-US" sz="2200" b="1" u="sng" dirty="0" err="1" smtClean="0">
                <a:latin typeface="Times New Roman" pitchFamily="18" charset="0"/>
                <a:cs typeface="Times New Roman" pitchFamily="18" charset="0"/>
              </a:rPr>
              <a:t>Điều</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khiển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chế</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độ</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tự</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động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và</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bằng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tay</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stretch>
            <a:fillRect/>
          </a:stretch>
        </p:blipFill>
        <p:spPr>
          <a:xfrm>
            <a:off x="1828800" y="990600"/>
            <a:ext cx="5259705" cy="5410200"/>
          </a:xfrm>
          <a:prstGeom prst="rect">
            <a:avLst/>
          </a:prstGeom>
        </p:spPr>
      </p:pic>
      <p:sp>
        <p:nvSpPr>
          <p:cNvPr id="8" name="TextBox 7"/>
          <p:cNvSpPr txBox="1"/>
          <p:nvPr/>
        </p:nvSpPr>
        <p:spPr>
          <a:xfrm>
            <a:off x="791308" y="6470252"/>
            <a:ext cx="7086600" cy="400110"/>
          </a:xfrm>
          <a:prstGeom prst="rect">
            <a:avLst/>
          </a:prstGeom>
          <a:noFill/>
        </p:spPr>
        <p:txBody>
          <a:bodyPr wrap="square" rtlCol="0">
            <a:spAutoFit/>
          </a:bodyPr>
          <a:lstStyle/>
          <a:p>
            <a:pPr algn="ctr"/>
            <a:r>
              <a:rPr lang="en-US" sz="2000" i="1" dirty="0" err="1" smtClean="0">
                <a:latin typeface="Times New Roman" panose="02020603050405020304" pitchFamily="18" charset="0"/>
                <a:cs typeface="Times New Roman" panose="02020603050405020304" pitchFamily="18" charset="0"/>
              </a:rPr>
              <a:t>Lưu</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đồ</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điều</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khiển</a:t>
            </a:r>
            <a:r>
              <a:rPr lang="en-US" sz="2000" i="1" dirty="0" smtClean="0">
                <a:latin typeface="Times New Roman" panose="02020603050405020304" pitchFamily="18" charset="0"/>
                <a:cs typeface="Times New Roman" panose="02020603050405020304" pitchFamily="18" charset="0"/>
              </a:rPr>
              <a:t> </a:t>
            </a:r>
            <a:r>
              <a:rPr lang="en-US" sz="2000" i="1" err="1" smtClean="0">
                <a:latin typeface="Times New Roman" panose="02020603050405020304" pitchFamily="18" charset="0"/>
                <a:cs typeface="Times New Roman" panose="02020603050405020304" pitchFamily="18" charset="0"/>
              </a:rPr>
              <a:t>hệ</a:t>
            </a:r>
            <a:r>
              <a:rPr lang="en-US" sz="2000" i="1" smtClean="0">
                <a:latin typeface="Times New Roman" panose="02020603050405020304" pitchFamily="18" charset="0"/>
                <a:cs typeface="Times New Roman" panose="02020603050405020304" pitchFamily="18" charset="0"/>
              </a:rPr>
              <a:t> thống, T: nhiệt độ, H: độ ẩm, L: ánh sáng</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503703647"/>
      </p:ext>
    </p:extLst>
  </p:cSld>
  <p:clrMapOvr>
    <a:masterClrMapping/>
  </p:clrMapOvr>
  <p:transition>
    <p:blinds dir="vert"/>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a:latin typeface="Times New Roman" pitchFamily="18" charset="0"/>
                <a:cs typeface="Times New Roman" pitchFamily="18" charset="0"/>
              </a:rPr>
              <a:t>3.3 </a:t>
            </a:r>
            <a:r>
              <a:rPr lang="en-US" sz="2200" b="1" u="sng" dirty="0" err="1">
                <a:latin typeface="Times New Roman" pitchFamily="18" charset="0"/>
                <a:cs typeface="Times New Roman" pitchFamily="18" charset="0"/>
              </a:rPr>
              <a:t>Điều</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khiển</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chế</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độ</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tự</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động</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và</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bằng</a:t>
            </a:r>
            <a:r>
              <a:rPr lang="en-US" sz="2200" b="1" u="sng" dirty="0">
                <a:latin typeface="Times New Roman" pitchFamily="18" charset="0"/>
                <a:cs typeface="Times New Roman" pitchFamily="18" charset="0"/>
              </a:rPr>
              <a:t> </a:t>
            </a:r>
            <a:r>
              <a:rPr lang="en-US" sz="2200" b="1" u="sng" dirty="0" err="1">
                <a:latin typeface="Times New Roman" pitchFamily="18" charset="0"/>
                <a:cs typeface="Times New Roman" pitchFamily="18" charset="0"/>
              </a:rPr>
              <a:t>tay</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0" name="Picture 9"/>
          <p:cNvPicPr/>
          <p:nvPr/>
        </p:nvPicPr>
        <p:blipFill>
          <a:blip r:embed="rId3"/>
          <a:stretch>
            <a:fillRect/>
          </a:stretch>
        </p:blipFill>
        <p:spPr>
          <a:xfrm>
            <a:off x="0" y="1276453"/>
            <a:ext cx="4081347" cy="4548983"/>
          </a:xfrm>
          <a:prstGeom prst="rect">
            <a:avLst/>
          </a:prstGeom>
        </p:spPr>
      </p:pic>
      <p:pic>
        <p:nvPicPr>
          <p:cNvPr id="11" name="Picture 10"/>
          <p:cNvPicPr/>
          <p:nvPr/>
        </p:nvPicPr>
        <p:blipFill rotWithShape="1">
          <a:blip r:embed="rId4"/>
          <a:srcRect r="5717" b="5516"/>
          <a:stretch/>
        </p:blipFill>
        <p:spPr bwMode="auto">
          <a:xfrm>
            <a:off x="4612494" y="1226843"/>
            <a:ext cx="3981997" cy="4648201"/>
          </a:xfrm>
          <a:prstGeom prst="rect">
            <a:avLst/>
          </a:prstGeom>
          <a:ln>
            <a:noFill/>
          </a:ln>
          <a:extLst>
            <a:ext uri="{53640926-AAD7-44D8-BBD7-CCE9431645EC}">
              <a14:shadowObscured xmlns:a14="http://schemas.microsoft.com/office/drawing/2010/main"/>
            </a:ext>
          </a:extLst>
        </p:spPr>
      </p:pic>
      <p:sp>
        <p:nvSpPr>
          <p:cNvPr id="7" name="TextBox 6"/>
          <p:cNvSpPr txBox="1"/>
          <p:nvPr/>
        </p:nvSpPr>
        <p:spPr>
          <a:xfrm>
            <a:off x="0" y="6031679"/>
            <a:ext cx="4495800" cy="400110"/>
          </a:xfrm>
          <a:prstGeom prst="rect">
            <a:avLst/>
          </a:prstGeom>
          <a:noFill/>
        </p:spPr>
        <p:txBody>
          <a:bodyPr wrap="square" rtlCol="0">
            <a:spAutoFit/>
          </a:bodyPr>
          <a:lstStyle/>
          <a:p>
            <a:r>
              <a:rPr lang="en-US" sz="2000" i="1" smtClean="0">
                <a:latin typeface="Times New Roman" panose="02020603050405020304" pitchFamily="18" charset="0"/>
                <a:cs typeface="Times New Roman" panose="02020603050405020304" pitchFamily="18" charset="0"/>
              </a:rPr>
              <a:t>Giao diện điều khiển qua màn hình LCD</a:t>
            </a:r>
            <a:endParaRPr lang="en-US" sz="2000" i="1" dirty="0">
              <a:latin typeface="Times New Roman" panose="02020603050405020304" pitchFamily="18" charset="0"/>
              <a:cs typeface="Times New Roman" panose="02020603050405020304" pitchFamily="18" charset="0"/>
            </a:endParaRPr>
          </a:p>
        </p:txBody>
      </p:sp>
      <p:sp>
        <p:nvSpPr>
          <p:cNvPr id="8" name="TextBox 7"/>
          <p:cNvSpPr txBox="1"/>
          <p:nvPr/>
        </p:nvSpPr>
        <p:spPr>
          <a:xfrm>
            <a:off x="4686300" y="6025973"/>
            <a:ext cx="4267200" cy="400110"/>
          </a:xfrm>
          <a:prstGeom prst="rect">
            <a:avLst/>
          </a:prstGeom>
          <a:noFill/>
        </p:spPr>
        <p:txBody>
          <a:bodyPr wrap="square" rtlCol="0">
            <a:spAutoFit/>
          </a:bodyPr>
          <a:lstStyle/>
          <a:p>
            <a:r>
              <a:rPr lang="en-US" sz="2000" i="1">
                <a:latin typeface="Times New Roman" panose="02020603050405020304" pitchFamily="18" charset="0"/>
                <a:cs typeface="Times New Roman" panose="02020603050405020304" pitchFamily="18" charset="0"/>
              </a:rPr>
              <a:t>Giao diện điều khiển qua </a:t>
            </a:r>
            <a:r>
              <a:rPr lang="en-US" sz="2000" i="1" smtClean="0">
                <a:latin typeface="Times New Roman" panose="02020603050405020304" pitchFamily="18" charset="0"/>
                <a:cs typeface="Times New Roman" panose="02020603050405020304" pitchFamily="18" charset="0"/>
              </a:rPr>
              <a:t>smartphone</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373241781"/>
      </p:ext>
    </p:extLst>
  </p:cSld>
  <p:clrMapOvr>
    <a:masterClrMapping/>
  </p:clrMapOvr>
  <p:transition spd="slow">
    <p:wheel spokes="1"/>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3" name="TextBox 2"/>
          <p:cNvSpPr txBox="1"/>
          <p:nvPr/>
        </p:nvSpPr>
        <p:spPr>
          <a:xfrm>
            <a:off x="1295400" y="533400"/>
            <a:ext cx="7391400" cy="46166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square" rtlCol="0">
            <a:spAutoFit/>
          </a:bodyPr>
          <a:lstStyle/>
          <a:p>
            <a:pPr algn="ctr"/>
            <a:r>
              <a:rPr lang="en-US" sz="2400" dirty="0" smtClean="0">
                <a:latin typeface="Times New Roman" pitchFamily="18" charset="0"/>
                <a:cs typeface="Times New Roman" pitchFamily="18" charset="0"/>
              </a:rPr>
              <a:t>CHƯƠNG 1</a:t>
            </a:r>
            <a:r>
              <a:rPr lang="en-US" sz="2400" smtClean="0">
                <a:latin typeface="Times New Roman" pitchFamily="18" charset="0"/>
                <a:cs typeface="Times New Roman" pitchFamily="18" charset="0"/>
              </a:rPr>
              <a:t>: TỔNG QUAN</a:t>
            </a:r>
            <a:endParaRPr lang="en-US" sz="2400" dirty="0">
              <a:latin typeface="Times New Roman" pitchFamily="18" charset="0"/>
              <a:cs typeface="Times New Roman" pitchFamily="18" charset="0"/>
            </a:endParaRPr>
          </a:p>
        </p:txBody>
      </p:sp>
      <p:sp>
        <p:nvSpPr>
          <p:cNvPr id="5" name="TextBox 4"/>
          <p:cNvSpPr txBox="1"/>
          <p:nvPr/>
        </p:nvSpPr>
        <p:spPr>
          <a:xfrm>
            <a:off x="457200" y="1600200"/>
            <a:ext cx="8229600" cy="369332"/>
          </a:xfrm>
          <a:prstGeom prst="rect">
            <a:avLst/>
          </a:prstGeom>
          <a:noFill/>
        </p:spPr>
        <p:txBody>
          <a:bodyPr wrap="square" rtlCol="0">
            <a:spAutoFit/>
          </a:bodyPr>
          <a:lstStyle/>
          <a:p>
            <a:endParaRPr lang="en-US" dirty="0"/>
          </a:p>
        </p:txBody>
      </p:sp>
      <p:sp>
        <p:nvSpPr>
          <p:cNvPr id="6" name="TextBox 5"/>
          <p:cNvSpPr txBox="1"/>
          <p:nvPr/>
        </p:nvSpPr>
        <p:spPr>
          <a:xfrm>
            <a:off x="152400" y="1153924"/>
            <a:ext cx="2543537" cy="1631216"/>
          </a:xfrm>
          <a:prstGeom prst="rect">
            <a:avLst/>
          </a:prstGeom>
          <a:noFill/>
        </p:spPr>
        <p:txBody>
          <a:bodyPr wrap="square" rtlCol="0">
            <a:spAutoFit/>
          </a:bodyPr>
          <a:lstStyle/>
          <a:p>
            <a:pPr algn="ctr"/>
            <a:endParaRPr lang="en-US" sz="2000" b="1" dirty="0" smtClean="0">
              <a:latin typeface="Times New Roman" pitchFamily="18" charset="0"/>
              <a:cs typeface="Times New Roman" pitchFamily="18" charset="0"/>
            </a:endParaRPr>
          </a:p>
          <a:p>
            <a:r>
              <a:rPr lang="en-US" sz="2200" b="1" u="sng" smtClean="0">
                <a:latin typeface="Times New Roman" pitchFamily="18" charset="0"/>
                <a:cs typeface="Times New Roman" pitchFamily="18" charset="0"/>
              </a:rPr>
              <a:t>1.1  GIỚI THIỆU</a:t>
            </a:r>
            <a:endParaRPr lang="en-US" sz="2200" b="1" u="sng" dirty="0" smtClean="0">
              <a:latin typeface="Times New Roman" pitchFamily="18" charset="0"/>
              <a:cs typeface="Times New Roman" pitchFamily="18" charset="0"/>
            </a:endParaRPr>
          </a:p>
          <a:p>
            <a:endParaRPr lang="en-US" sz="2000" b="1" dirty="0" smtClean="0">
              <a:latin typeface="Times New Roman" pitchFamily="18" charset="0"/>
              <a:cs typeface="Times New Roman" pitchFamily="18" charset="0"/>
            </a:endParaRPr>
          </a:p>
          <a:p>
            <a:endParaRPr lang="en-US" sz="2000" dirty="0" smtClean="0">
              <a:latin typeface="Times New Roman" pitchFamily="18" charset="0"/>
              <a:cs typeface="Times New Roman" pitchFamily="18" charset="0"/>
            </a:endParaRPr>
          </a:p>
          <a:p>
            <a:endParaRPr lang="en-US" dirty="0">
              <a:latin typeface="Times New Roman" pitchFamily="18" charset="0"/>
              <a:cs typeface="Times New Roman" pitchFamily="18" charset="0"/>
            </a:endParaRPr>
          </a:p>
        </p:txBody>
      </p:sp>
      <p:pic>
        <p:nvPicPr>
          <p:cNvPr id="15" name="Picture 14"/>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81000" y="2211267"/>
            <a:ext cx="4519191" cy="2718399"/>
          </a:xfrm>
          <a:prstGeom prst="rect">
            <a:avLst/>
          </a:prstGeom>
          <a:noFill/>
        </p:spPr>
      </p:pic>
      <p:sp>
        <p:nvSpPr>
          <p:cNvPr id="16" name="TextBox 15"/>
          <p:cNvSpPr txBox="1"/>
          <p:nvPr/>
        </p:nvSpPr>
        <p:spPr>
          <a:xfrm>
            <a:off x="171933" y="5171401"/>
            <a:ext cx="4728258" cy="1200329"/>
          </a:xfrm>
          <a:prstGeom prst="rect">
            <a:avLst/>
          </a:prstGeom>
          <a:noFill/>
        </p:spPr>
        <p:txBody>
          <a:bodyPr wrap="square" rtlCol="0">
            <a:spAutoFit/>
          </a:bodyPr>
          <a:lstStyle/>
          <a:p>
            <a:pPr algn="ctr"/>
            <a:r>
              <a:rPr lang="en-US" sz="2400" i="1" smtClean="0">
                <a:latin typeface="Times New Roman" panose="02020603050405020304" pitchFamily="18" charset="0"/>
                <a:cs typeface="Times New Roman" panose="02020603050405020304" pitchFamily="18" charset="0"/>
              </a:rPr>
              <a:t>Mô hình nông nghiệp công nghệ cao ở nước ngoài, trồng hoa cúc và rau trong nhà kính</a:t>
            </a:r>
            <a:endParaRPr lang="en-US" sz="2400" i="1">
              <a:latin typeface="Times New Roman" panose="02020603050405020304" pitchFamily="18" charset="0"/>
              <a:cs typeface="Times New Roman" panose="02020603050405020304" pitchFamily="18" charset="0"/>
            </a:endParaRPr>
          </a:p>
        </p:txBody>
      </p:sp>
      <p:pic>
        <p:nvPicPr>
          <p:cNvPr id="17" name="Picture 16"/>
          <p:cNvPicPr/>
          <p:nvPr/>
        </p:nvPicPr>
        <p:blipFill>
          <a:blip r:embed="rId4"/>
          <a:stretch>
            <a:fillRect/>
          </a:stretch>
        </p:blipFill>
        <p:spPr>
          <a:xfrm>
            <a:off x="5269608" y="2211267"/>
            <a:ext cx="3417192" cy="2103196"/>
          </a:xfrm>
          <a:prstGeom prst="rect">
            <a:avLst/>
          </a:prstGeom>
        </p:spPr>
      </p:pic>
      <p:pic>
        <p:nvPicPr>
          <p:cNvPr id="18" name="Picture 17"/>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5269608" y="4556198"/>
            <a:ext cx="3417192" cy="2143846"/>
          </a:xfrm>
          <a:prstGeom prst="rect">
            <a:avLst/>
          </a:prstGeom>
          <a:noFill/>
        </p:spPr>
      </p:pic>
    </p:spTree>
  </p:cSld>
  <p:clrMapOvr>
    <a:masterClrMapping/>
  </p:clrMapOvr>
  <p:transition>
    <p:wipe dir="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3.4 </a:t>
            </a:r>
            <a:r>
              <a:rPr lang="en-US" sz="2200" b="1" u="sng" dirty="0" err="1" smtClean="0">
                <a:latin typeface="Times New Roman" pitchFamily="18" charset="0"/>
                <a:cs typeface="Times New Roman" pitchFamily="18" charset="0"/>
              </a:rPr>
              <a:t>Sơ</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đồ</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nguyên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lý</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mạch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điện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hệ</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thống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điều</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khiển</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9" name="Picture 8"/>
          <p:cNvPicPr/>
          <p:nvPr/>
        </p:nvPicPr>
        <p:blipFill>
          <a:blip r:embed="rId3"/>
          <a:stretch>
            <a:fillRect/>
          </a:stretch>
        </p:blipFill>
        <p:spPr>
          <a:xfrm>
            <a:off x="1066800" y="1066800"/>
            <a:ext cx="6934200" cy="5539014"/>
          </a:xfrm>
          <a:prstGeom prst="rect">
            <a:avLst/>
          </a:prstGeom>
        </p:spPr>
      </p:pic>
    </p:spTree>
    <p:extLst>
      <p:ext uri="{BB962C8B-B14F-4D97-AF65-F5344CB8AC3E}">
        <p14:creationId xmlns:p14="http://schemas.microsoft.com/office/powerpoint/2010/main" val="3431745882"/>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ectangle 4"/>
          <p:cNvSpPr/>
          <p:nvPr/>
        </p:nvSpPr>
        <p:spPr>
          <a:xfrm>
            <a:off x="1524000" y="228600"/>
            <a:ext cx="6553200" cy="10668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200" dirty="0" smtClean="0">
                <a:latin typeface="Times New Roman" pitchFamily="18" charset="0"/>
                <a:cs typeface="Times New Roman" pitchFamily="18" charset="0"/>
              </a:rPr>
              <a:t>CHƯƠNG </a:t>
            </a:r>
            <a:r>
              <a:rPr lang="en-US" sz="2200" dirty="0">
                <a:latin typeface="Times New Roman" pitchFamily="18" charset="0"/>
                <a:cs typeface="Times New Roman" pitchFamily="18" charset="0"/>
              </a:rPr>
              <a:t>4</a:t>
            </a:r>
            <a:r>
              <a:rPr lang="en-US" sz="2200" dirty="0" smtClean="0">
                <a:latin typeface="Times New Roman" pitchFamily="18" charset="0"/>
                <a:cs typeface="Times New Roman" pitchFamily="18" charset="0"/>
              </a:rPr>
              <a:t>: CHẾ TẠO MÔ HÌNH THỰC NGHIỆM VÀ LẬP TRÌNH HỆ THỐNG</a:t>
            </a:r>
            <a:endParaRPr lang="en-US" sz="2200" dirty="0">
              <a:latin typeface="Times New Roman" pitchFamily="18" charset="0"/>
              <a:cs typeface="Times New Roman" pitchFamily="18" charset="0"/>
            </a:endParaRPr>
          </a:p>
        </p:txBody>
      </p:sp>
      <p:sp>
        <p:nvSpPr>
          <p:cNvPr id="6" name="TextBox 5"/>
          <p:cNvSpPr txBox="1"/>
          <p:nvPr/>
        </p:nvSpPr>
        <p:spPr>
          <a:xfrm>
            <a:off x="152400" y="1421368"/>
            <a:ext cx="8153400" cy="430887"/>
          </a:xfrm>
          <a:prstGeom prst="rect">
            <a:avLst/>
          </a:prstGeom>
          <a:noFill/>
        </p:spPr>
        <p:txBody>
          <a:bodyPr wrap="square" rtlCol="0">
            <a:spAutoFit/>
          </a:bodyPr>
          <a:lstStyle/>
          <a:p>
            <a:r>
              <a:rPr lang="en-US" sz="2200" b="1" u="sng" dirty="0" smtClean="0">
                <a:latin typeface="Times New Roman" pitchFamily="18" charset="0"/>
                <a:cs typeface="Times New Roman" pitchFamily="18" charset="0"/>
              </a:rPr>
              <a:t>4.1 </a:t>
            </a:r>
            <a:r>
              <a:rPr lang="en-US" sz="2200" b="1" u="sng" dirty="0" err="1" smtClean="0">
                <a:latin typeface="Times New Roman" pitchFamily="18" charset="0"/>
                <a:cs typeface="Times New Roman" pitchFamily="18" charset="0"/>
              </a:rPr>
              <a:t>Chế</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tạo</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mạch</a:t>
            </a:r>
            <a:r>
              <a:rPr lang="en-US" sz="2200" b="1" u="sng" dirty="0" smtClean="0">
                <a:latin typeface="Times New Roman" pitchFamily="18" charset="0"/>
                <a:cs typeface="Times New Roman" pitchFamily="18" charset="0"/>
              </a:rPr>
              <a:t> in</a:t>
            </a:r>
            <a:endParaRPr lang="en-US" sz="2200" b="1" u="sng" dirty="0">
              <a:latin typeface="Times New Roman" pitchFamily="18" charset="0"/>
              <a:cs typeface="Times New Roman" pitchFamily="18" charset="0"/>
            </a:endParaRPr>
          </a:p>
        </p:txBody>
      </p:sp>
      <p:pic>
        <p:nvPicPr>
          <p:cNvPr id="8" name="Picture 7"/>
          <p:cNvPicPr/>
          <p:nvPr/>
        </p:nvPicPr>
        <p:blipFill>
          <a:blip r:embed="rId3"/>
          <a:stretch>
            <a:fillRect/>
          </a:stretch>
        </p:blipFill>
        <p:spPr>
          <a:xfrm>
            <a:off x="350202" y="2193833"/>
            <a:ext cx="2347595" cy="3053080"/>
          </a:xfrm>
          <a:prstGeom prst="rect">
            <a:avLst/>
          </a:prstGeom>
        </p:spPr>
      </p:pic>
      <p:pic>
        <p:nvPicPr>
          <p:cNvPr id="9" name="Picture 8"/>
          <p:cNvPicPr/>
          <p:nvPr/>
        </p:nvPicPr>
        <p:blipFill>
          <a:blip r:embed="rId4"/>
          <a:stretch>
            <a:fillRect/>
          </a:stretch>
        </p:blipFill>
        <p:spPr>
          <a:xfrm>
            <a:off x="3200400" y="2203358"/>
            <a:ext cx="2367280" cy="3043555"/>
          </a:xfrm>
          <a:prstGeom prst="rect">
            <a:avLst/>
          </a:prstGeom>
        </p:spPr>
      </p:pic>
      <p:pic>
        <p:nvPicPr>
          <p:cNvPr id="11" name="Picture 10"/>
          <p:cNvPicPr/>
          <p:nvPr/>
        </p:nvPicPr>
        <p:blipFill>
          <a:blip r:embed="rId5"/>
          <a:stretch>
            <a:fillRect/>
          </a:stretch>
        </p:blipFill>
        <p:spPr>
          <a:xfrm>
            <a:off x="6172200" y="2203358"/>
            <a:ext cx="2590165" cy="3043555"/>
          </a:xfrm>
          <a:prstGeom prst="rect">
            <a:avLst/>
          </a:prstGeom>
        </p:spPr>
      </p:pic>
      <p:sp>
        <p:nvSpPr>
          <p:cNvPr id="2" name="TextBox 1"/>
          <p:cNvSpPr txBox="1"/>
          <p:nvPr/>
        </p:nvSpPr>
        <p:spPr>
          <a:xfrm>
            <a:off x="484909" y="5553855"/>
            <a:ext cx="1905000" cy="707886"/>
          </a:xfrm>
          <a:prstGeom prst="rect">
            <a:avLst/>
          </a:prstGeom>
          <a:noFill/>
        </p:spPr>
        <p:txBody>
          <a:bodyPr wrap="square" rtlCol="0">
            <a:spAutoFit/>
          </a:bodyPr>
          <a:lstStyle/>
          <a:p>
            <a:pPr algn="ctr"/>
            <a:r>
              <a:rPr lang="en-US" sz="2000" i="1" dirty="0" err="1" smtClean="0">
                <a:latin typeface="Times New Roman" panose="02020603050405020304" pitchFamily="18" charset="0"/>
                <a:cs typeface="Times New Roman" panose="02020603050405020304" pitchFamily="18" charset="0"/>
              </a:rPr>
              <a:t>Sơ</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đồ</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mạch</a:t>
            </a:r>
            <a:r>
              <a:rPr lang="en-US" sz="2000" i="1" dirty="0" smtClean="0">
                <a:latin typeface="Times New Roman" panose="02020603050405020304" pitchFamily="18" charset="0"/>
                <a:cs typeface="Times New Roman" panose="02020603050405020304" pitchFamily="18" charset="0"/>
              </a:rPr>
              <a:t> in </a:t>
            </a:r>
            <a:r>
              <a:rPr lang="en-US" sz="2000" i="1" dirty="0" err="1" smtClean="0">
                <a:latin typeface="Times New Roman" panose="02020603050405020304" pitchFamily="18" charset="0"/>
                <a:cs typeface="Times New Roman" panose="02020603050405020304" pitchFamily="18" charset="0"/>
              </a:rPr>
              <a:t>bố</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trí</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linh</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kiện</a:t>
            </a:r>
            <a:endParaRPr lang="en-US" sz="2000" i="1" dirty="0">
              <a:latin typeface="Times New Roman" panose="02020603050405020304" pitchFamily="18" charset="0"/>
              <a:cs typeface="Times New Roman" panose="02020603050405020304" pitchFamily="18" charset="0"/>
            </a:endParaRPr>
          </a:p>
        </p:txBody>
      </p:sp>
      <p:sp>
        <p:nvSpPr>
          <p:cNvPr id="3" name="TextBox 2"/>
          <p:cNvSpPr txBox="1"/>
          <p:nvPr/>
        </p:nvSpPr>
        <p:spPr>
          <a:xfrm>
            <a:off x="3560618" y="5598016"/>
            <a:ext cx="1524000" cy="707886"/>
          </a:xfrm>
          <a:prstGeom prst="rect">
            <a:avLst/>
          </a:prstGeom>
          <a:noFill/>
        </p:spPr>
        <p:txBody>
          <a:bodyPr wrap="square" rtlCol="0">
            <a:spAutoFit/>
          </a:bodyPr>
          <a:lstStyle/>
          <a:p>
            <a:pPr algn="ctr"/>
            <a:r>
              <a:rPr lang="en-US" sz="2000" i="1" dirty="0" err="1" smtClean="0">
                <a:latin typeface="Times New Roman" panose="02020603050405020304" pitchFamily="18" charset="0"/>
                <a:cs typeface="Times New Roman" panose="02020603050405020304" pitchFamily="18" charset="0"/>
              </a:rPr>
              <a:t>Sơ</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đồ</a:t>
            </a:r>
            <a:r>
              <a:rPr lang="en-US" sz="2000" i="1" dirty="0" smtClean="0">
                <a:latin typeface="Times New Roman" panose="02020603050405020304" pitchFamily="18" charset="0"/>
                <a:cs typeface="Times New Roman" panose="02020603050405020304" pitchFamily="18" charset="0"/>
              </a:rPr>
              <a:t> 3D </a:t>
            </a:r>
            <a:r>
              <a:rPr lang="en-US" sz="2000" i="1" dirty="0" err="1" smtClean="0">
                <a:latin typeface="Times New Roman" panose="02020603050405020304" pitchFamily="18" charset="0"/>
                <a:cs typeface="Times New Roman" panose="02020603050405020304" pitchFamily="18" charset="0"/>
              </a:rPr>
              <a:t>bố</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trí</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linh</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kiện</a:t>
            </a:r>
            <a:endParaRPr lang="en-US" sz="2000" i="1" dirty="0">
              <a:latin typeface="Times New Roman" panose="02020603050405020304" pitchFamily="18" charset="0"/>
              <a:cs typeface="Times New Roman" panose="02020603050405020304" pitchFamily="18" charset="0"/>
            </a:endParaRPr>
          </a:p>
        </p:txBody>
      </p:sp>
      <p:sp>
        <p:nvSpPr>
          <p:cNvPr id="12" name="TextBox 11"/>
          <p:cNvSpPr txBox="1"/>
          <p:nvPr/>
        </p:nvSpPr>
        <p:spPr>
          <a:xfrm>
            <a:off x="6324600" y="5582344"/>
            <a:ext cx="2437765" cy="707886"/>
          </a:xfrm>
          <a:prstGeom prst="rect">
            <a:avLst/>
          </a:prstGeom>
          <a:noFill/>
        </p:spPr>
        <p:txBody>
          <a:bodyPr wrap="square" rtlCol="0">
            <a:spAutoFit/>
          </a:bodyPr>
          <a:lstStyle/>
          <a:p>
            <a:pPr algn="ctr"/>
            <a:r>
              <a:rPr lang="en-US" sz="2000" i="1" dirty="0" err="1" smtClean="0">
                <a:latin typeface="Times New Roman" panose="02020603050405020304" pitchFamily="18" charset="0"/>
                <a:cs typeface="Times New Roman" panose="02020603050405020304" pitchFamily="18" charset="0"/>
              </a:rPr>
              <a:t>Mặt</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trên</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của</a:t>
            </a:r>
            <a:r>
              <a:rPr lang="en-US" sz="2000" i="1" dirty="0" smtClean="0">
                <a:latin typeface="Times New Roman" panose="02020603050405020304" pitchFamily="18" charset="0"/>
                <a:cs typeface="Times New Roman" panose="02020603050405020304" pitchFamily="18" charset="0"/>
              </a:rPr>
              <a:t> board </a:t>
            </a:r>
            <a:r>
              <a:rPr lang="en-US" sz="2000" i="1" dirty="0" err="1" smtClean="0">
                <a:latin typeface="Times New Roman" panose="02020603050405020304" pitchFamily="18" charset="0"/>
                <a:cs typeface="Times New Roman" panose="02020603050405020304" pitchFamily="18" charset="0"/>
              </a:rPr>
              <a:t>mạch</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hệ</a:t>
            </a:r>
            <a:r>
              <a:rPr lang="en-US" sz="2000" i="1" dirty="0" smtClean="0">
                <a:latin typeface="Times New Roman" panose="02020603050405020304" pitchFamily="18" charset="0"/>
                <a:cs typeface="Times New Roman" panose="02020603050405020304" pitchFamily="18" charset="0"/>
              </a:rPr>
              <a:t> </a:t>
            </a:r>
            <a:r>
              <a:rPr lang="en-US" sz="2000" i="1" dirty="0" err="1" smtClean="0">
                <a:latin typeface="Times New Roman" panose="02020603050405020304" pitchFamily="18" charset="0"/>
                <a:cs typeface="Times New Roman" panose="02020603050405020304" pitchFamily="18" charset="0"/>
              </a:rPr>
              <a:t>thống</a:t>
            </a:r>
            <a:endParaRPr lang="en-US" sz="2000" i="1"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740174262"/>
      </p:ext>
    </p:extLst>
  </p:cSld>
  <p:clrMapOvr>
    <a:masterClrMapping/>
  </p:clrMapOvr>
  <p:transition>
    <p:blinds/>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3"/>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4.2 </a:t>
            </a:r>
            <a:r>
              <a:rPr lang="en-US" sz="2200" b="1" u="sng" dirty="0" err="1" smtClean="0">
                <a:latin typeface="Times New Roman" pitchFamily="18" charset="0"/>
                <a:cs typeface="Times New Roman" pitchFamily="18" charset="0"/>
              </a:rPr>
              <a:t>Chế</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tạo</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mô</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hình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thử</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nghiệm</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Rectangle 2"/>
          <p:cNvSpPr>
            <a:spLocks noChangeArrowheads="1"/>
          </p:cNvSpPr>
          <p:nvPr/>
        </p:nvSpPr>
        <p:spPr bwMode="auto">
          <a:xfrm flipV="1">
            <a:off x="308827" y="1759443"/>
            <a:ext cx="9455145" cy="457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graphicFrame>
        <p:nvGraphicFramePr>
          <p:cNvPr id="4" name="Object 3"/>
          <p:cNvGraphicFramePr>
            <a:graphicFrameLocks noChangeAspect="1"/>
          </p:cNvGraphicFramePr>
          <p:nvPr>
            <p:extLst>
              <p:ext uri="{D42A27DB-BD31-4B8C-83A1-F6EECF244321}">
                <p14:modId xmlns:p14="http://schemas.microsoft.com/office/powerpoint/2010/main" val="909702946"/>
              </p:ext>
            </p:extLst>
          </p:nvPr>
        </p:nvGraphicFramePr>
        <p:xfrm>
          <a:off x="770898" y="1267882"/>
          <a:ext cx="3356972" cy="2890662"/>
        </p:xfrm>
        <a:graphic>
          <a:graphicData uri="http://schemas.openxmlformats.org/presentationml/2006/ole">
            <mc:AlternateContent xmlns:mc="http://schemas.openxmlformats.org/markup-compatibility/2006">
              <mc:Choice xmlns:v="urn:schemas-microsoft-com:vml" Requires="v">
                <p:oleObj spid="_x0000_s5135" name="Bitmap Image" r:id="rId4" imgW="21723810" imgH="17190476" progId="Paint.Picture">
                  <p:embed/>
                </p:oleObj>
              </mc:Choice>
              <mc:Fallback>
                <p:oleObj name="Bitmap Image" r:id="rId4" imgW="21723810" imgH="17190476" progId="Paint.Picture">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0898" y="1267882"/>
                        <a:ext cx="3356972" cy="2890662"/>
                      </a:xfrm>
                      <a:prstGeom prst="rect">
                        <a:avLst/>
                      </a:prstGeom>
                      <a:noFill/>
                    </p:spPr>
                  </p:pic>
                </p:oleObj>
              </mc:Fallback>
            </mc:AlternateContent>
          </a:graphicData>
        </a:graphic>
      </p:graphicFrame>
      <p:sp>
        <p:nvSpPr>
          <p:cNvPr id="7" name="Rectangle 4"/>
          <p:cNvSpPr>
            <a:spLocks noChangeArrowheads="1"/>
          </p:cNvSpPr>
          <p:nvPr/>
        </p:nvSpPr>
        <p:spPr bwMode="auto">
          <a:xfrm>
            <a:off x="0" y="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graphicFrame>
        <p:nvGraphicFramePr>
          <p:cNvPr id="8" name="Object 7"/>
          <p:cNvGraphicFramePr>
            <a:graphicFrameLocks noChangeAspect="1"/>
          </p:cNvGraphicFramePr>
          <p:nvPr>
            <p:extLst>
              <p:ext uri="{D42A27DB-BD31-4B8C-83A1-F6EECF244321}">
                <p14:modId xmlns:p14="http://schemas.microsoft.com/office/powerpoint/2010/main" val="4155155669"/>
              </p:ext>
            </p:extLst>
          </p:nvPr>
        </p:nvGraphicFramePr>
        <p:xfrm>
          <a:off x="4686300" y="1326144"/>
          <a:ext cx="3189971" cy="2722932"/>
        </p:xfrm>
        <a:graphic>
          <a:graphicData uri="http://schemas.openxmlformats.org/presentationml/2006/ole">
            <mc:AlternateContent xmlns:mc="http://schemas.openxmlformats.org/markup-compatibility/2006">
              <mc:Choice xmlns:v="urn:schemas-microsoft-com:vml" Requires="v">
                <p:oleObj spid="_x0000_s5136" name="Bitmap Image" r:id="rId6" imgW="11895238" imgH="9057143" progId="Paint.Picture">
                  <p:embed/>
                </p:oleObj>
              </mc:Choice>
              <mc:Fallback>
                <p:oleObj name="Bitmap Image" r:id="rId6" imgW="11895238" imgH="9057143" progId="Paint.Picture">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686300" y="1326144"/>
                        <a:ext cx="3189971" cy="2722932"/>
                      </a:xfrm>
                      <a:prstGeom prst="rect">
                        <a:avLst/>
                      </a:prstGeom>
                      <a:noFill/>
                    </p:spPr>
                  </p:pic>
                </p:oleObj>
              </mc:Fallback>
            </mc:AlternateContent>
          </a:graphicData>
        </a:graphic>
      </p:graphicFrame>
      <p:pic>
        <p:nvPicPr>
          <p:cNvPr id="17" name="Picture 16"/>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6428" y="4245865"/>
            <a:ext cx="2938464" cy="2300839"/>
          </a:xfrm>
          <a:prstGeom prst="rect">
            <a:avLst/>
          </a:prstGeom>
          <a:noFill/>
          <a:ln>
            <a:noFill/>
          </a:ln>
        </p:spPr>
      </p:pic>
      <p:pic>
        <p:nvPicPr>
          <p:cNvPr id="18" name="Picture 17"/>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3200400" y="4257822"/>
            <a:ext cx="2998177" cy="2238125"/>
          </a:xfrm>
          <a:prstGeom prst="rect">
            <a:avLst/>
          </a:prstGeom>
          <a:noFill/>
          <a:ln>
            <a:noFill/>
          </a:ln>
        </p:spPr>
      </p:pic>
      <p:pic>
        <p:nvPicPr>
          <p:cNvPr id="19" name="Picture 18"/>
          <p:cNvPicPr/>
          <p:nvPr/>
        </p:nvPicPr>
        <p:blipFill>
          <a:blip r:embed="rId10" cstate="print">
            <a:extLst>
              <a:ext uri="{28A0092B-C50C-407E-A947-70E740481C1C}">
                <a14:useLocalDpi xmlns:a14="http://schemas.microsoft.com/office/drawing/2010/main" val="0"/>
              </a:ext>
            </a:extLst>
          </a:blip>
          <a:srcRect/>
          <a:stretch>
            <a:fillRect/>
          </a:stretch>
        </p:blipFill>
        <p:spPr bwMode="auto">
          <a:xfrm>
            <a:off x="6304085" y="4226137"/>
            <a:ext cx="2763715" cy="2269810"/>
          </a:xfrm>
          <a:prstGeom prst="rect">
            <a:avLst/>
          </a:prstGeom>
          <a:noFill/>
          <a:ln>
            <a:noFill/>
          </a:ln>
        </p:spPr>
      </p:pic>
    </p:spTree>
    <p:extLst>
      <p:ext uri="{BB962C8B-B14F-4D97-AF65-F5344CB8AC3E}">
        <p14:creationId xmlns:p14="http://schemas.microsoft.com/office/powerpoint/2010/main" val="1435026950"/>
      </p:ext>
    </p:ext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p15:prstTrans prst="pageCurlDouble"/>
      </p:transition>
    </mc:Choice>
    <mc:Fallback xmlns="">
      <p:transition spd="slow">
        <p:fade/>
      </p:transition>
    </mc:Fallback>
  </mc:AlternateContent>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4.3 </a:t>
            </a:r>
            <a:r>
              <a:rPr lang="en-US" sz="2200" b="1" u="sng" dirty="0" err="1" smtClean="0">
                <a:latin typeface="Times New Roman" pitchFamily="18" charset="0"/>
                <a:cs typeface="Times New Roman" pitchFamily="18" charset="0"/>
              </a:rPr>
              <a:t>Lập</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trình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hệ</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thống</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1" name="Picture 10"/>
          <p:cNvPicPr/>
          <p:nvPr/>
        </p:nvPicPr>
        <p:blipFill rotWithShape="1">
          <a:blip r:embed="rId3"/>
          <a:srcRect l="4950" r="6764"/>
          <a:stretch/>
        </p:blipFill>
        <p:spPr bwMode="auto">
          <a:xfrm>
            <a:off x="3429000" y="1107831"/>
            <a:ext cx="5476441" cy="5715000"/>
          </a:xfrm>
          <a:prstGeom prst="rect">
            <a:avLst/>
          </a:prstGeom>
          <a:ln>
            <a:noFill/>
          </a:ln>
          <a:extLst>
            <a:ext uri="{53640926-AAD7-44D8-BBD7-CCE9431645EC}">
              <a14:shadowObscured xmlns:a14="http://schemas.microsoft.com/office/drawing/2010/main"/>
            </a:ext>
          </a:extLst>
        </p:spPr>
      </p:pic>
      <p:sp>
        <p:nvSpPr>
          <p:cNvPr id="2" name="Rectangle 1"/>
          <p:cNvSpPr/>
          <p:nvPr/>
        </p:nvSpPr>
        <p:spPr>
          <a:xfrm>
            <a:off x="762000" y="3599260"/>
            <a:ext cx="2885710" cy="707886"/>
          </a:xfrm>
          <a:prstGeom prst="rect">
            <a:avLst/>
          </a:prstGeom>
        </p:spPr>
        <p:txBody>
          <a:bodyPr wrap="square">
            <a:spAutoFit/>
          </a:bodyPr>
          <a:lstStyle/>
          <a:p>
            <a:pPr algn="ctr"/>
            <a:r>
              <a:rPr lang="vi-VN" sz="2000" i="1">
                <a:ea typeface="Times New Roman" panose="02020603050405020304" pitchFamily="18" charset="0"/>
              </a:rPr>
              <a:t>Lưu đồ chương trình chính của Arduino.</a:t>
            </a:r>
            <a:endParaRPr lang="en-US" sz="2000" i="1"/>
          </a:p>
        </p:txBody>
      </p:sp>
    </p:spTree>
    <p:extLst>
      <p:ext uri="{BB962C8B-B14F-4D97-AF65-F5344CB8AC3E}">
        <p14:creationId xmlns:p14="http://schemas.microsoft.com/office/powerpoint/2010/main" val="1912172015"/>
      </p:ext>
    </p:extLst>
  </p:cSld>
  <p:clrMapOvr>
    <a:masterClrMapping/>
  </p:clrMapOvr>
  <p:transition spd="slow">
    <p:wheel spokes="1"/>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4.3 </a:t>
            </a:r>
            <a:r>
              <a:rPr lang="en-US" sz="2200" b="1" u="sng" dirty="0" err="1" smtClean="0">
                <a:latin typeface="Times New Roman" pitchFamily="18" charset="0"/>
                <a:cs typeface="Times New Roman" pitchFamily="18" charset="0"/>
              </a:rPr>
              <a:t>Lập</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trình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hệ</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thống</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3" name="Picture 12"/>
          <p:cNvPicPr/>
          <p:nvPr/>
        </p:nvPicPr>
        <p:blipFill>
          <a:blip r:embed="rId3"/>
          <a:stretch>
            <a:fillRect/>
          </a:stretch>
        </p:blipFill>
        <p:spPr>
          <a:xfrm>
            <a:off x="3730570" y="1166446"/>
            <a:ext cx="5407568" cy="5685692"/>
          </a:xfrm>
          <a:prstGeom prst="rect">
            <a:avLst/>
          </a:prstGeom>
        </p:spPr>
      </p:pic>
      <p:sp>
        <p:nvSpPr>
          <p:cNvPr id="2" name="Rectangle 1"/>
          <p:cNvSpPr/>
          <p:nvPr/>
        </p:nvSpPr>
        <p:spPr>
          <a:xfrm>
            <a:off x="214158" y="3529128"/>
            <a:ext cx="3022727" cy="960328"/>
          </a:xfrm>
          <a:prstGeom prst="rect">
            <a:avLst/>
          </a:prstGeom>
        </p:spPr>
        <p:txBody>
          <a:bodyPr wrap="square">
            <a:spAutoFit/>
          </a:bodyPr>
          <a:lstStyle/>
          <a:p>
            <a:pPr algn="ctr">
              <a:lnSpc>
                <a:spcPct val="150000"/>
              </a:lnSpc>
              <a:spcBef>
                <a:spcPts val="600"/>
              </a:spcBef>
              <a:spcAft>
                <a:spcPts val="0"/>
              </a:spcAft>
            </a:pPr>
            <a:r>
              <a:rPr lang="vi-VN" sz="2000" i="1">
                <a:ea typeface="Times New Roman" panose="02020603050405020304" pitchFamily="18" charset="0"/>
              </a:rPr>
              <a:t>Lưu đồ chương trình </a:t>
            </a:r>
            <a:r>
              <a:rPr lang="de-DE" sz="2000" i="1">
                <a:latin typeface="Times New Roman" panose="02020603050405020304" pitchFamily="18" charset="0"/>
                <a:ea typeface="Times New Roman" panose="02020603050405020304" pitchFamily="18" charset="0"/>
              </a:rPr>
              <a:t>chọn chế độ điều khiển</a:t>
            </a:r>
            <a:r>
              <a:rPr lang="vi-VN" sz="2000" i="1">
                <a:ea typeface="Times New Roman" panose="02020603050405020304" pitchFamily="18" charset="0"/>
              </a:rPr>
              <a:t>.</a:t>
            </a:r>
            <a:endParaRPr lang="en-US" sz="2000" i="1">
              <a:latin typeface="Times New Roman" panose="02020603050405020304" pitchFamily="18" charset="0"/>
              <a:ea typeface="Calibri" panose="020F0502020204030204" pitchFamily="34" charset="0"/>
            </a:endParaRPr>
          </a:p>
        </p:txBody>
      </p:sp>
    </p:spTree>
    <p:extLst>
      <p:ext uri="{BB962C8B-B14F-4D97-AF65-F5344CB8AC3E}">
        <p14:creationId xmlns:p14="http://schemas.microsoft.com/office/powerpoint/2010/main" val="2234114637"/>
      </p:ext>
    </p:extLst>
  </p:cSld>
  <p:clrMapOvr>
    <a:masterClrMapping/>
  </p:clrMapOvr>
  <p:transition>
    <p:blinds dir="vert"/>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4.3.2 </a:t>
            </a:r>
            <a:r>
              <a:rPr lang="en-US" sz="2200" b="1" u="sng" dirty="0" err="1" smtClean="0">
                <a:latin typeface="Times New Roman" pitchFamily="18" charset="0"/>
                <a:cs typeface="Times New Roman" pitchFamily="18" charset="0"/>
              </a:rPr>
              <a:t>Lưu</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đồ</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chương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trình</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NodeMCU</a:t>
            </a:r>
            <a:r>
              <a:rPr lang="en-US" sz="2200" b="1" u="sng" dirty="0" smtClean="0">
                <a:latin typeface="Times New Roman" pitchFamily="18" charset="0"/>
                <a:cs typeface="Times New Roman" pitchFamily="18" charset="0"/>
              </a:rPr>
              <a:t> Esp8266</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stretch>
            <a:fillRect/>
          </a:stretch>
        </p:blipFill>
        <p:spPr>
          <a:xfrm>
            <a:off x="4681536" y="1295401"/>
            <a:ext cx="4462464" cy="5507182"/>
          </a:xfrm>
          <a:prstGeom prst="rect">
            <a:avLst/>
          </a:prstGeom>
        </p:spPr>
      </p:pic>
      <p:sp>
        <p:nvSpPr>
          <p:cNvPr id="2" name="TextBox 1"/>
          <p:cNvSpPr txBox="1"/>
          <p:nvPr/>
        </p:nvSpPr>
        <p:spPr>
          <a:xfrm>
            <a:off x="0" y="2133600"/>
            <a:ext cx="4419600" cy="3970318"/>
          </a:xfrm>
          <a:prstGeom prst="rect">
            <a:avLst/>
          </a:prstGeom>
          <a:noFill/>
        </p:spPr>
        <p:txBody>
          <a:bodyPr wrap="square" rtlCol="0">
            <a:spAutoFit/>
          </a:bodyPr>
          <a:lstStyle/>
          <a:p>
            <a:pPr marL="285750" indent="-285750">
              <a:buFontTx/>
              <a:buChar char="-"/>
            </a:pPr>
            <a:r>
              <a:rPr lang="de-DE" dirty="0" smtClean="0">
                <a:latin typeface="Times New Roman" panose="02020603050405020304" pitchFamily="18" charset="0"/>
                <a:cs typeface="Times New Roman" panose="02020603050405020304" pitchFamily="18" charset="0"/>
              </a:rPr>
              <a:t>Bắt </a:t>
            </a:r>
            <a:r>
              <a:rPr lang="de-DE" dirty="0">
                <a:latin typeface="Times New Roman" panose="02020603050405020304" pitchFamily="18" charset="0"/>
                <a:cs typeface="Times New Roman" panose="02020603050405020304" pitchFamily="18" charset="0"/>
              </a:rPr>
              <a:t>đầu khai báo các thư viện được sử dụng trong chương trình, khai báo các chân I/O, khởi tạo tốc độ baud để truyền nhận dữ </a:t>
            </a:r>
            <a:r>
              <a:rPr lang="de-DE" dirty="0" smtClean="0">
                <a:latin typeface="Times New Roman" panose="02020603050405020304" pitchFamily="18" charset="0"/>
                <a:cs typeface="Times New Roman" panose="02020603050405020304" pitchFamily="18" charset="0"/>
              </a:rPr>
              <a:t>liệu.</a:t>
            </a:r>
          </a:p>
          <a:p>
            <a:pPr marL="285750" indent="-285750">
              <a:buFontTx/>
              <a:buChar char="-"/>
            </a:pPr>
            <a:endParaRPr lang="de-DE" dirty="0" smtClean="0">
              <a:latin typeface="Times New Roman" panose="02020603050405020304" pitchFamily="18" charset="0"/>
              <a:cs typeface="Times New Roman" panose="02020603050405020304" pitchFamily="18" charset="0"/>
            </a:endParaRPr>
          </a:p>
          <a:p>
            <a:pPr marL="285750" indent="-285750">
              <a:buFontTx/>
              <a:buChar char="-"/>
            </a:pPr>
            <a:r>
              <a:rPr lang="de-DE" dirty="0">
                <a:latin typeface="Times New Roman" panose="02020603050405020304" pitchFamily="18" charset="0"/>
                <a:cs typeface="Times New Roman" panose="02020603050405020304" pitchFamily="18" charset="0"/>
              </a:rPr>
              <a:t>T</a:t>
            </a:r>
            <a:r>
              <a:rPr lang="de-DE" dirty="0" smtClean="0">
                <a:latin typeface="Times New Roman" panose="02020603050405020304" pitchFamily="18" charset="0"/>
                <a:cs typeface="Times New Roman" panose="02020603050405020304" pitchFamily="18" charset="0"/>
              </a:rPr>
              <a:t>iếp </a:t>
            </a:r>
            <a:r>
              <a:rPr lang="de-DE" dirty="0">
                <a:latin typeface="Times New Roman" panose="02020603050405020304" pitchFamily="18" charset="0"/>
                <a:cs typeface="Times New Roman" panose="02020603050405020304" pitchFamily="18" charset="0"/>
              </a:rPr>
              <a:t>theo sẽ kết nối vào mạng wifi để có thể đưa dữ liệu lên Webserver, sau đó bắt đầu nhận dữ liệu từ Arduino gửi qua để dữ liệu sẽ được đưa lên </a:t>
            </a:r>
            <a:r>
              <a:rPr lang="de-DE" dirty="0" smtClean="0">
                <a:latin typeface="Times New Roman" panose="02020603050405020304" pitchFamily="18" charset="0"/>
                <a:cs typeface="Times New Roman" panose="02020603050405020304" pitchFamily="18" charset="0"/>
              </a:rPr>
              <a:t>Webserver.</a:t>
            </a:r>
          </a:p>
          <a:p>
            <a:pPr marL="285750" indent="-285750">
              <a:buFontTx/>
              <a:buChar char="-"/>
            </a:pPr>
            <a:endParaRPr lang="de-DE" dirty="0" smtClean="0">
              <a:latin typeface="Times New Roman" panose="02020603050405020304" pitchFamily="18" charset="0"/>
              <a:cs typeface="Times New Roman" panose="02020603050405020304" pitchFamily="18" charset="0"/>
            </a:endParaRPr>
          </a:p>
          <a:p>
            <a:pPr marL="285750" indent="-285750">
              <a:buFontTx/>
              <a:buChar char="-"/>
            </a:pPr>
            <a:r>
              <a:rPr lang="de-DE" dirty="0">
                <a:latin typeface="Times New Roman" panose="02020603050405020304" pitchFamily="18" charset="0"/>
                <a:cs typeface="Times New Roman" panose="02020603050405020304" pitchFamily="18" charset="0"/>
              </a:rPr>
              <a:t>K</a:t>
            </a:r>
            <a:r>
              <a:rPr lang="de-DE" dirty="0" smtClean="0">
                <a:latin typeface="Times New Roman" panose="02020603050405020304" pitchFamily="18" charset="0"/>
                <a:cs typeface="Times New Roman" panose="02020603050405020304" pitchFamily="18" charset="0"/>
              </a:rPr>
              <a:t>ế </a:t>
            </a:r>
            <a:r>
              <a:rPr lang="de-DE" dirty="0">
                <a:latin typeface="Times New Roman" panose="02020603050405020304" pitchFamily="18" charset="0"/>
                <a:cs typeface="Times New Roman" panose="02020603050405020304" pitchFamily="18" charset="0"/>
              </a:rPr>
              <a:t>tiếp sẽ lấy các giá trị mà webserver trả về và gửi vào serial để truyền dữ liệu qua Arduino.</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1382926721"/>
      </p:ext>
    </p:extLst>
  </p:cSld>
  <p:clrMapOvr>
    <a:masterClrMapping/>
  </p:clrMapOvr>
  <mc:AlternateContent xmlns:mc="http://schemas.openxmlformats.org/markup-compatibility/2006" xmlns:p14="http://schemas.microsoft.com/office/powerpoint/2010/main">
    <mc:Choice Requires="p14">
      <p:transition spd="slow" p14:dur="1400">
        <p14:ripple/>
      </p:transition>
    </mc:Choice>
    <mc:Fallback xmlns="">
      <p:transition spd="slow">
        <p:fade/>
      </p:transition>
    </mc:Fallback>
  </mc:AlternateContent>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4.4 </a:t>
            </a:r>
            <a:r>
              <a:rPr lang="en-US" sz="2200" b="1" u="sng" dirty="0" err="1" smtClean="0">
                <a:latin typeface="Times New Roman" pitchFamily="18" charset="0"/>
                <a:cs typeface="Times New Roman" pitchFamily="18" charset="0"/>
              </a:rPr>
              <a:t>Kết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quả</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giám</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sát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trên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ứng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dụng</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4" name="Picture 13"/>
          <p:cNvPicPr/>
          <p:nvPr/>
        </p:nvPicPr>
        <p:blipFill>
          <a:blip r:embed="rId3"/>
          <a:stretch>
            <a:fillRect/>
          </a:stretch>
        </p:blipFill>
        <p:spPr>
          <a:xfrm>
            <a:off x="1" y="1371600"/>
            <a:ext cx="5029200" cy="4119750"/>
          </a:xfrm>
          <a:prstGeom prst="rect">
            <a:avLst/>
          </a:prstGeom>
        </p:spPr>
      </p:pic>
      <p:pic>
        <p:nvPicPr>
          <p:cNvPr id="15" name="Picture 14"/>
          <p:cNvPicPr/>
          <p:nvPr/>
        </p:nvPicPr>
        <p:blipFill>
          <a:blip r:embed="rId4"/>
          <a:stretch>
            <a:fillRect/>
          </a:stretch>
        </p:blipFill>
        <p:spPr>
          <a:xfrm>
            <a:off x="5346049" y="1349892"/>
            <a:ext cx="3722370" cy="3772126"/>
          </a:xfrm>
          <a:prstGeom prst="rect">
            <a:avLst/>
          </a:prstGeom>
        </p:spPr>
      </p:pic>
      <p:sp>
        <p:nvSpPr>
          <p:cNvPr id="2" name="TextBox 1"/>
          <p:cNvSpPr txBox="1"/>
          <p:nvPr/>
        </p:nvSpPr>
        <p:spPr>
          <a:xfrm>
            <a:off x="0" y="5822064"/>
            <a:ext cx="9144000" cy="923330"/>
          </a:xfrm>
          <a:prstGeom prst="rect">
            <a:avLst/>
          </a:prstGeom>
          <a:noFill/>
        </p:spPr>
        <p:txBody>
          <a:bodyPr wrap="square" rtlCol="0">
            <a:spAutoFit/>
          </a:bodyPr>
          <a:lstStyle/>
          <a:p>
            <a:r>
              <a:rPr lang="de-DE" dirty="0" smtClean="0">
                <a:latin typeface="Times New Roman" panose="02020603050405020304" pitchFamily="18" charset="0"/>
                <a:cs typeface="Times New Roman" panose="02020603050405020304" pitchFamily="18" charset="0"/>
              </a:rPr>
              <a:t>- Ứng </a:t>
            </a:r>
            <a:r>
              <a:rPr lang="de-DE" dirty="0">
                <a:latin typeface="Times New Roman" panose="02020603050405020304" pitchFamily="18" charset="0"/>
                <a:cs typeface="Times New Roman" panose="02020603050405020304" pitchFamily="18" charset="0"/>
              </a:rPr>
              <a:t>dụng sẽ kiểm tra kết nối Wifi, nếu không có kết nối thì app sẽ thông báo yêu cầu kết nối và không hiển thị. Nếu có kết nối Wifi thì app sẽ hiển thị như hình </a:t>
            </a:r>
            <a:r>
              <a:rPr lang="de-DE" dirty="0" smtClean="0">
                <a:latin typeface="Times New Roman" panose="02020603050405020304" pitchFamily="18" charset="0"/>
                <a:cs typeface="Times New Roman" panose="02020603050405020304" pitchFamily="18" charset="0"/>
              </a:rPr>
              <a:t>a.</a:t>
            </a:r>
            <a:endParaRPr lang="en-US" dirty="0">
              <a:latin typeface="Times New Roman" panose="02020603050405020304" pitchFamily="18" charset="0"/>
              <a:cs typeface="Times New Roman" panose="02020603050405020304" pitchFamily="18" charset="0"/>
            </a:endParaRPr>
          </a:p>
          <a:p>
            <a:endParaRPr lang="en-US" dirty="0">
              <a:latin typeface="Times New Roman" panose="02020603050405020304" pitchFamily="18" charset="0"/>
              <a:cs typeface="Times New Roman" panose="02020603050405020304" pitchFamily="18" charset="0"/>
            </a:endParaRPr>
          </a:p>
        </p:txBody>
      </p:sp>
      <p:sp>
        <p:nvSpPr>
          <p:cNvPr id="4" name="TextBox 3"/>
          <p:cNvSpPr txBox="1"/>
          <p:nvPr/>
        </p:nvSpPr>
        <p:spPr>
          <a:xfrm>
            <a:off x="5638800" y="5287375"/>
            <a:ext cx="3352800" cy="369332"/>
          </a:xfrm>
          <a:prstGeom prst="rect">
            <a:avLst/>
          </a:prstGeom>
          <a:noFill/>
        </p:spPr>
        <p:txBody>
          <a:bodyPr wrap="square" rtlCol="0">
            <a:spAutoFit/>
          </a:bodyPr>
          <a:lstStyle/>
          <a:p>
            <a:r>
              <a:rPr lang="en-US" dirty="0" err="1" smtClean="0">
                <a:latin typeface="Times New Roman" panose="02020603050405020304" pitchFamily="18" charset="0"/>
                <a:cs typeface="Times New Roman" panose="02020603050405020304" pitchFamily="18" charset="0"/>
              </a:rPr>
              <a:t>Hình</a:t>
            </a:r>
            <a:r>
              <a:rPr lang="en-US" dirty="0" smtClean="0">
                <a:latin typeface="Times New Roman" panose="02020603050405020304" pitchFamily="18" charset="0"/>
                <a:cs typeface="Times New Roman" panose="02020603050405020304" pitchFamily="18" charset="0"/>
              </a:rPr>
              <a:t> a. </a:t>
            </a:r>
            <a:r>
              <a:rPr lang="en-US" dirty="0" err="1" smtClean="0">
                <a:latin typeface="Times New Roman" panose="02020603050405020304" pitchFamily="18" charset="0"/>
                <a:cs typeface="Times New Roman" panose="02020603050405020304" pitchFamily="18" charset="0"/>
              </a:rPr>
              <a:t>Giao</a:t>
            </a:r>
            <a:r>
              <a:rPr lang="en-US" dirty="0" smtClean="0">
                <a:latin typeface="Times New Roman" panose="02020603050405020304" pitchFamily="18" charset="0"/>
                <a:cs typeface="Times New Roman" panose="02020603050405020304" pitchFamily="18" charset="0"/>
              </a:rPr>
              <a:t> </a:t>
            </a:r>
            <a:r>
              <a:rPr lang="en-US" dirty="0" err="1" smtClean="0">
                <a:latin typeface="Times New Roman" panose="02020603050405020304" pitchFamily="18" charset="0"/>
                <a:cs typeface="Times New Roman" panose="02020603050405020304" pitchFamily="18" charset="0"/>
              </a:rPr>
              <a:t>diện</a:t>
            </a:r>
            <a:r>
              <a:rPr lang="en-US" dirty="0" smtClean="0">
                <a:latin typeface="Times New Roman" panose="02020603050405020304" pitchFamily="18" charset="0"/>
                <a:cs typeface="Times New Roman" panose="02020603050405020304" pitchFamily="18" charset="0"/>
              </a:rPr>
              <a:t> app Android</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137062928"/>
      </p:ext>
    </p:extLst>
  </p:cSld>
  <p:clrMapOvr>
    <a:masterClrMapping/>
  </p:clrMapOvr>
  <p:transition>
    <p:blinds dir="vert"/>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4.4 </a:t>
            </a:r>
            <a:r>
              <a:rPr lang="en-US" sz="2200" b="1" u="sng" dirty="0" err="1" smtClean="0">
                <a:latin typeface="Times New Roman" pitchFamily="18" charset="0"/>
                <a:cs typeface="Times New Roman" pitchFamily="18" charset="0"/>
              </a:rPr>
              <a:t>Kết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quả</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giám</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sát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trên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ứng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dụng</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p:cNvSpPr txBox="1"/>
          <p:nvPr/>
        </p:nvSpPr>
        <p:spPr>
          <a:xfrm>
            <a:off x="261936" y="1447800"/>
            <a:ext cx="6062664" cy="533400"/>
          </a:xfrm>
          <a:prstGeom prst="rect">
            <a:avLst/>
          </a:prstGeom>
          <a:noFill/>
        </p:spPr>
        <p:txBody>
          <a:bodyPr wrap="square" rtlCol="0">
            <a:spAutoFit/>
          </a:bodyPr>
          <a:lstStyle/>
          <a:p>
            <a:endParaRPr lang="en-US" dirty="0"/>
          </a:p>
        </p:txBody>
      </p:sp>
      <p:sp>
        <p:nvSpPr>
          <p:cNvPr id="9" name="TextBox 8"/>
          <p:cNvSpPr txBox="1"/>
          <p:nvPr/>
        </p:nvSpPr>
        <p:spPr>
          <a:xfrm>
            <a:off x="0" y="1168518"/>
            <a:ext cx="5029200" cy="369332"/>
          </a:xfrm>
          <a:prstGeom prst="rect">
            <a:avLst/>
          </a:prstGeom>
          <a:noFill/>
        </p:spPr>
        <p:txBody>
          <a:bodyPr wrap="square" rtlCol="0">
            <a:spAutoFit/>
          </a:bodyPr>
          <a:lstStyle/>
          <a:p>
            <a:r>
              <a:rPr lang="de-DE" dirty="0">
                <a:latin typeface="Times New Roman" panose="02020603050405020304" pitchFamily="18" charset="0"/>
                <a:cs typeface="Times New Roman" panose="02020603050405020304" pitchFamily="18" charset="0"/>
              </a:rPr>
              <a:t>- Kết quả của hệ thống điều khiển giám sát:</a:t>
            </a:r>
            <a:endParaRPr lang="en-US" dirty="0">
              <a:latin typeface="Times New Roman" panose="02020603050405020304" pitchFamily="18" charset="0"/>
              <a:cs typeface="Times New Roman" panose="02020603050405020304" pitchFamily="18" charset="0"/>
            </a:endParaRPr>
          </a:p>
        </p:txBody>
      </p:sp>
      <p:pic>
        <p:nvPicPr>
          <p:cNvPr id="13" name="Picture 12"/>
          <p:cNvPicPr/>
          <p:nvPr/>
        </p:nvPicPr>
        <p:blipFill>
          <a:blip r:embed="rId3"/>
          <a:stretch>
            <a:fillRect/>
          </a:stretch>
        </p:blipFill>
        <p:spPr>
          <a:xfrm>
            <a:off x="1524000" y="1703869"/>
            <a:ext cx="2667000" cy="1437055"/>
          </a:xfrm>
          <a:prstGeom prst="rect">
            <a:avLst/>
          </a:prstGeom>
        </p:spPr>
      </p:pic>
      <p:pic>
        <p:nvPicPr>
          <p:cNvPr id="14" name="Picture 13"/>
          <p:cNvPicPr/>
          <p:nvPr/>
        </p:nvPicPr>
        <p:blipFill>
          <a:blip r:embed="rId4"/>
          <a:stretch>
            <a:fillRect/>
          </a:stretch>
        </p:blipFill>
        <p:spPr>
          <a:xfrm>
            <a:off x="4619236" y="1740698"/>
            <a:ext cx="2590800" cy="1388217"/>
          </a:xfrm>
          <a:prstGeom prst="rect">
            <a:avLst/>
          </a:prstGeom>
        </p:spPr>
      </p:pic>
      <p:pic>
        <p:nvPicPr>
          <p:cNvPr id="15" name="Picture 14"/>
          <p:cNvPicPr/>
          <p:nvPr/>
        </p:nvPicPr>
        <p:blipFill>
          <a:blip r:embed="rId5"/>
          <a:stretch>
            <a:fillRect/>
          </a:stretch>
        </p:blipFill>
        <p:spPr>
          <a:xfrm>
            <a:off x="1524000" y="4272535"/>
            <a:ext cx="5715000" cy="1933575"/>
          </a:xfrm>
          <a:prstGeom prst="rect">
            <a:avLst/>
          </a:prstGeom>
        </p:spPr>
      </p:pic>
      <p:sp>
        <p:nvSpPr>
          <p:cNvPr id="10" name="Rectangle 9"/>
          <p:cNvSpPr/>
          <p:nvPr/>
        </p:nvSpPr>
        <p:spPr>
          <a:xfrm>
            <a:off x="1460400" y="3289567"/>
            <a:ext cx="5715000" cy="369332"/>
          </a:xfrm>
          <a:prstGeom prst="rect">
            <a:avLst/>
          </a:prstGeom>
        </p:spPr>
        <p:txBody>
          <a:bodyPr wrap="square">
            <a:spAutoFit/>
          </a:bodyPr>
          <a:lstStyle/>
          <a:p>
            <a:r>
              <a:rPr lang="vi-VN" dirty="0">
                <a:latin typeface="Times New Roman" panose="02020603050405020304" pitchFamily="18" charset="0"/>
                <a:ea typeface="Times New Roman" panose="02020603050405020304" pitchFamily="18" charset="0"/>
                <a:cs typeface="Times New Roman" panose="02020603050405020304" pitchFamily="18" charset="0"/>
              </a:rPr>
              <a:t>Giao diện </a:t>
            </a:r>
            <a:r>
              <a:rPr lang="de-DE" dirty="0">
                <a:latin typeface="Times New Roman" panose="02020603050405020304" pitchFamily="18" charset="0"/>
                <a:ea typeface="Times New Roman" panose="02020603050405020304" pitchFamily="18" charset="0"/>
                <a:cs typeface="Times New Roman" panose="02020603050405020304" pitchFamily="18" charset="0"/>
              </a:rPr>
              <a:t>ĐK và </a:t>
            </a:r>
            <a:r>
              <a:rPr lang="vi-VN" dirty="0">
                <a:latin typeface="Times New Roman" panose="02020603050405020304" pitchFamily="18" charset="0"/>
                <a:ea typeface="Times New Roman" panose="02020603050405020304" pitchFamily="18" charset="0"/>
                <a:cs typeface="Times New Roman" panose="02020603050405020304" pitchFamily="18" charset="0"/>
              </a:rPr>
              <a:t>hiển thị thông số chế độ tự động trên LCD</a:t>
            </a:r>
            <a:endParaRPr lang="en-US" dirty="0">
              <a:latin typeface="Times New Roman" panose="02020603050405020304" pitchFamily="18" charset="0"/>
              <a:cs typeface="Times New Roman" panose="02020603050405020304" pitchFamily="18" charset="0"/>
            </a:endParaRPr>
          </a:p>
        </p:txBody>
      </p:sp>
      <p:sp>
        <p:nvSpPr>
          <p:cNvPr id="11" name="Rectangle 10"/>
          <p:cNvSpPr/>
          <p:nvPr/>
        </p:nvSpPr>
        <p:spPr>
          <a:xfrm>
            <a:off x="2857500" y="6145268"/>
            <a:ext cx="2920800" cy="463397"/>
          </a:xfrm>
          <a:prstGeom prst="rect">
            <a:avLst/>
          </a:prstGeom>
        </p:spPr>
        <p:txBody>
          <a:bodyPr wrap="none">
            <a:spAutoFit/>
          </a:bodyPr>
          <a:lstStyle/>
          <a:p>
            <a:pPr algn="ctr">
              <a:lnSpc>
                <a:spcPct val="150000"/>
              </a:lnSpc>
            </a:pPr>
            <a:r>
              <a:rPr lang="vi-VN" dirty="0">
                <a:ea typeface="Times New Roman" panose="02020603050405020304" pitchFamily="18" charset="0"/>
                <a:cs typeface="Times New Roman" panose="02020603050405020304" pitchFamily="18" charset="0"/>
              </a:rPr>
              <a:t>Giao diện trang chủ của Web</a:t>
            </a:r>
            <a:r>
              <a:rPr lang="en-US" dirty="0">
                <a:ea typeface="Times New Roman" panose="02020603050405020304" pitchFamily="18" charset="0"/>
                <a:cs typeface="Times New Roman" panose="02020603050405020304" pitchFamily="18" charset="0"/>
              </a:rPr>
              <a:t>.</a:t>
            </a:r>
            <a:endParaRPr lang="en-US" dirty="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807257887"/>
      </p:ext>
    </p:extLst>
  </p:cSld>
  <p:clrMapOvr>
    <a:masterClrMapping/>
  </p:clrMapOvr>
  <p:transition>
    <p:blinds dir="vert"/>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4.4 </a:t>
            </a:r>
            <a:r>
              <a:rPr lang="en-US" sz="2200" b="1" u="sng" dirty="0" err="1" smtClean="0">
                <a:latin typeface="Times New Roman" pitchFamily="18" charset="0"/>
                <a:cs typeface="Times New Roman" pitchFamily="18" charset="0"/>
              </a:rPr>
              <a:t>Kết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quả</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giám</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sát</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trên</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ứng</a:t>
            </a:r>
            <a:r>
              <a:rPr lang="en-US" sz="2200" b="1" u="sng" dirty="0" smtClean="0">
                <a:latin typeface="Times New Roman" pitchFamily="18" charset="0"/>
                <a:cs typeface="Times New Roman" pitchFamily="18" charset="0"/>
              </a:rPr>
              <a:t> </a:t>
            </a:r>
            <a:r>
              <a:rPr lang="en-US" sz="2200" b="1" u="sng" dirty="0" err="1" smtClean="0">
                <a:latin typeface="Times New Roman" pitchFamily="18" charset="0"/>
                <a:cs typeface="Times New Roman" pitchFamily="18" charset="0"/>
              </a:rPr>
              <a:t>dụng</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pic>
        <p:nvPicPr>
          <p:cNvPr id="12" name="Picture 11"/>
          <p:cNvPicPr/>
          <p:nvPr/>
        </p:nvPicPr>
        <p:blipFill>
          <a:blip r:embed="rId3"/>
          <a:stretch>
            <a:fillRect/>
          </a:stretch>
        </p:blipFill>
        <p:spPr>
          <a:xfrm>
            <a:off x="0" y="1323136"/>
            <a:ext cx="4495800" cy="3205899"/>
          </a:xfrm>
          <a:prstGeom prst="rect">
            <a:avLst/>
          </a:prstGeom>
        </p:spPr>
      </p:pic>
      <p:pic>
        <p:nvPicPr>
          <p:cNvPr id="13" name="Picture 12"/>
          <p:cNvPicPr/>
          <p:nvPr/>
        </p:nvPicPr>
        <p:blipFill>
          <a:blip r:embed="rId4"/>
          <a:stretch>
            <a:fillRect/>
          </a:stretch>
        </p:blipFill>
        <p:spPr>
          <a:xfrm>
            <a:off x="4599622" y="1323137"/>
            <a:ext cx="4544378" cy="3193446"/>
          </a:xfrm>
          <a:prstGeom prst="rect">
            <a:avLst/>
          </a:prstGeom>
        </p:spPr>
      </p:pic>
      <p:sp>
        <p:nvSpPr>
          <p:cNvPr id="7" name="Rectangle 6"/>
          <p:cNvSpPr/>
          <p:nvPr/>
        </p:nvSpPr>
        <p:spPr>
          <a:xfrm>
            <a:off x="762000" y="4554749"/>
            <a:ext cx="2701189" cy="369332"/>
          </a:xfrm>
          <a:prstGeom prst="rect">
            <a:avLst/>
          </a:prstGeom>
        </p:spPr>
        <p:txBody>
          <a:bodyPr wrap="none">
            <a:spAutoFit/>
          </a:bodyPr>
          <a:lstStyle/>
          <a:p>
            <a:r>
              <a:rPr lang="vi-VN" dirty="0" smtClean="0">
                <a:ea typeface="Times New Roman" panose="02020603050405020304" pitchFamily="18" charset="0"/>
              </a:rPr>
              <a:t>Giao diện cài đặt trên Web.</a:t>
            </a:r>
            <a:endParaRPr lang="en-US" dirty="0"/>
          </a:p>
        </p:txBody>
      </p:sp>
      <p:sp>
        <p:nvSpPr>
          <p:cNvPr id="8" name="TextBox 7"/>
          <p:cNvSpPr txBox="1"/>
          <p:nvPr/>
        </p:nvSpPr>
        <p:spPr>
          <a:xfrm>
            <a:off x="-76199" y="5136507"/>
            <a:ext cx="9144000" cy="1477328"/>
          </a:xfrm>
          <a:prstGeom prst="rect">
            <a:avLst/>
          </a:prstGeom>
          <a:noFill/>
        </p:spPr>
        <p:txBody>
          <a:bodyPr wrap="square" rtlCol="0">
            <a:spAutoFit/>
          </a:bodyPr>
          <a:lstStyle/>
          <a:p>
            <a:pPr marL="285750" indent="-285750">
              <a:buFontTx/>
              <a:buChar char="-"/>
            </a:pPr>
            <a:r>
              <a:rPr lang="de-DE" dirty="0" smtClean="0">
                <a:latin typeface="Times New Roman" panose="02020603050405020304" pitchFamily="18" charset="0"/>
                <a:cs typeface="Times New Roman" panose="02020603050405020304" pitchFamily="18" charset="0"/>
              </a:rPr>
              <a:t>Bảng </a:t>
            </a:r>
            <a:r>
              <a:rPr lang="de-DE" dirty="0">
                <a:latin typeface="Times New Roman" panose="02020603050405020304" pitchFamily="18" charset="0"/>
                <a:cs typeface="Times New Roman" panose="02020603050405020304" pitchFamily="18" charset="0"/>
              </a:rPr>
              <a:t>giám sát này sẽ giúp ta theo các giá trị cảm biến thay đổi trong 30 lần gần nhất và hiển thị theo thời gian thực, điều này giúp ta theo dõi khu vườn 1 cách nhanh chóng và chính </a:t>
            </a:r>
            <a:r>
              <a:rPr lang="de-DE" dirty="0" smtClean="0">
                <a:latin typeface="Times New Roman" panose="02020603050405020304" pitchFamily="18" charset="0"/>
                <a:cs typeface="Times New Roman" panose="02020603050405020304" pitchFamily="18" charset="0"/>
              </a:rPr>
              <a:t>xác.</a:t>
            </a:r>
          </a:p>
          <a:p>
            <a:pPr marL="285750" indent="-285750">
              <a:buFontTx/>
              <a:buChar char="-"/>
            </a:pPr>
            <a:endParaRPr lang="de-DE" dirty="0" smtClean="0">
              <a:latin typeface="Times New Roman" panose="02020603050405020304" pitchFamily="18" charset="0"/>
              <a:cs typeface="Times New Roman" panose="02020603050405020304" pitchFamily="18" charset="0"/>
            </a:endParaRPr>
          </a:p>
          <a:p>
            <a:pPr marL="285750" indent="-285750">
              <a:buFontTx/>
              <a:buChar char="-"/>
            </a:pPr>
            <a:r>
              <a:rPr lang="de-DE" dirty="0" smtClean="0">
                <a:latin typeface="Times New Roman" panose="02020603050405020304" pitchFamily="18" charset="0"/>
                <a:cs typeface="Times New Roman" panose="02020603050405020304" pitchFamily="18" charset="0"/>
              </a:rPr>
              <a:t>Ở </a:t>
            </a:r>
            <a:r>
              <a:rPr lang="de-DE" dirty="0">
                <a:latin typeface="Times New Roman" panose="02020603050405020304" pitchFamily="18" charset="0"/>
                <a:cs typeface="Times New Roman" panose="02020603050405020304" pitchFamily="18" charset="0"/>
              </a:rPr>
              <a:t>màn hình này sẽ hiển thị các giá trị độ ẩm </a:t>
            </a:r>
            <a:r>
              <a:rPr lang="de-DE" dirty="0" smtClean="0">
                <a:latin typeface="Times New Roman" panose="02020603050405020304" pitchFamily="18" charset="0"/>
                <a:cs typeface="Times New Roman" panose="02020603050405020304" pitchFamily="18" charset="0"/>
              </a:rPr>
              <a:t>đất ( màu xanh lá),nhiệt độ (màu xanh dương) </a:t>
            </a:r>
            <a:r>
              <a:rPr lang="de-DE" dirty="0">
                <a:latin typeface="Times New Roman" panose="02020603050405020304" pitchFamily="18" charset="0"/>
                <a:cs typeface="Times New Roman" panose="02020603050405020304" pitchFamily="18" charset="0"/>
              </a:rPr>
              <a:t>và độ ẩm không </a:t>
            </a:r>
            <a:r>
              <a:rPr lang="de-DE" dirty="0" smtClean="0">
                <a:latin typeface="Times New Roman" panose="02020603050405020304" pitchFamily="18" charset="0"/>
                <a:cs typeface="Times New Roman" panose="02020603050405020304" pitchFamily="18" charset="0"/>
              </a:rPr>
              <a:t>khí (màu đen). </a:t>
            </a:r>
            <a:endParaRPr lang="en-US" dirty="0"/>
          </a:p>
        </p:txBody>
      </p:sp>
      <p:sp>
        <p:nvSpPr>
          <p:cNvPr id="9" name="Rectangle 8"/>
          <p:cNvSpPr/>
          <p:nvPr/>
        </p:nvSpPr>
        <p:spPr>
          <a:xfrm>
            <a:off x="5263037" y="4542297"/>
            <a:ext cx="3217547" cy="369332"/>
          </a:xfrm>
          <a:prstGeom prst="rect">
            <a:avLst/>
          </a:prstGeom>
        </p:spPr>
        <p:txBody>
          <a:bodyPr wrap="none">
            <a:spAutoFit/>
          </a:bodyPr>
          <a:lstStyle/>
          <a:p>
            <a:r>
              <a:rPr lang="vi-VN" dirty="0">
                <a:latin typeface="Times New Roman" panose="02020603050405020304" pitchFamily="18" charset="0"/>
                <a:ea typeface="Times New Roman" panose="02020603050405020304" pitchFamily="18" charset="0"/>
                <a:cs typeface="Times New Roman" panose="02020603050405020304" pitchFamily="18" charset="0"/>
              </a:rPr>
              <a:t>Giao diện bảng kết quả giám sát.</a:t>
            </a:r>
            <a:endParaRPr lang="en-US"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371788126"/>
      </p:ext>
    </p:extLst>
  </p:cSld>
  <p:clrMapOvr>
    <a:masterClrMapping/>
  </p:clrMapOvr>
  <p:transition>
    <p:blinds dir="vert"/>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1524000" y="381000"/>
            <a:ext cx="6324600" cy="6096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dirty="0" smtClean="0">
                <a:latin typeface="Times New Roman" pitchFamily="18" charset="0"/>
                <a:cs typeface="Times New Roman" pitchFamily="18" charset="0"/>
              </a:rPr>
              <a:t>5.KẾT LUẬN</a:t>
            </a:r>
            <a:endParaRPr lang="en-US" sz="2200" b="1" u="sng" dirty="0">
              <a:latin typeface="Times New Roman" pitchFamily="18" charset="0"/>
              <a:cs typeface="Times New Roman" pitchFamily="18" charset="0"/>
            </a:endParaRPr>
          </a:p>
        </p:txBody>
      </p:sp>
      <p:sp>
        <p:nvSpPr>
          <p:cNvPr id="29" name="Rectangle 14"/>
          <p:cNvSpPr>
            <a:spLocks noChangeArrowheads="1"/>
          </p:cNvSpPr>
          <p:nvPr/>
        </p:nvSpPr>
        <p:spPr bwMode="auto">
          <a:xfrm>
            <a:off x="1371600" y="267593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32" name="Rectangle 16"/>
          <p:cNvSpPr>
            <a:spLocks noChangeArrowheads="1"/>
          </p:cNvSpPr>
          <p:nvPr/>
        </p:nvSpPr>
        <p:spPr bwMode="auto">
          <a:xfrm>
            <a:off x="2743200" y="359926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40" name="Rectangle 24"/>
          <p:cNvSpPr>
            <a:spLocks noChangeArrowheads="1"/>
          </p:cNvSpPr>
          <p:nvPr/>
        </p:nvSpPr>
        <p:spPr bwMode="auto">
          <a:xfrm flipV="1">
            <a:off x="261936" y="4846162"/>
            <a:ext cx="12845701" cy="52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en-US"/>
          </a:p>
        </p:txBody>
      </p:sp>
      <p:sp>
        <p:nvSpPr>
          <p:cNvPr id="3" name="Rectangle 12"/>
          <p:cNvSpPr>
            <a:spLocks noChangeArrowheads="1"/>
          </p:cNvSpPr>
          <p:nvPr/>
        </p:nvSpPr>
        <p:spPr bwMode="auto">
          <a:xfrm>
            <a:off x="3124200" y="2809166"/>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en-US"/>
          </a:p>
        </p:txBody>
      </p:sp>
      <p:sp>
        <p:nvSpPr>
          <p:cNvPr id="2" name="TextBox 1"/>
          <p:cNvSpPr txBox="1"/>
          <p:nvPr/>
        </p:nvSpPr>
        <p:spPr>
          <a:xfrm>
            <a:off x="0" y="990600"/>
            <a:ext cx="9144000" cy="5909310"/>
          </a:xfrm>
          <a:prstGeom prst="rect">
            <a:avLst/>
          </a:prstGeom>
          <a:noFill/>
        </p:spPr>
        <p:txBody>
          <a:bodyPr wrap="square" rtlCol="0">
            <a:spAutoFit/>
          </a:bodyPr>
          <a:lstStyle/>
          <a:p>
            <a:r>
              <a:rPr lang="de-DE" dirty="0" smtClean="0">
                <a:latin typeface="Times New Roman" panose="02020603050405020304" pitchFamily="18" charset="0"/>
                <a:cs typeface="Times New Roman" panose="02020603050405020304" pitchFamily="18" charset="0"/>
              </a:rPr>
              <a:t>+ Sau </a:t>
            </a:r>
            <a:r>
              <a:rPr lang="de-DE" dirty="0">
                <a:latin typeface="Times New Roman" panose="02020603050405020304" pitchFamily="18" charset="0"/>
                <a:cs typeface="Times New Roman" panose="02020603050405020304" pitchFamily="18" charset="0"/>
              </a:rPr>
              <a:t>thời gian nghiên cứu và thực hiện đề tài “ </a:t>
            </a:r>
            <a:r>
              <a:rPr lang="de-DE" b="1" i="1" dirty="0">
                <a:latin typeface="Times New Roman" panose="02020603050405020304" pitchFamily="18" charset="0"/>
                <a:cs typeface="Times New Roman" panose="02020603050405020304" pitchFamily="18" charset="0"/>
              </a:rPr>
              <a:t>Thiết kế hệ thống điều khiển, giám sát độ ẩm và ánh sáng cho cây trồng trong nhà kính</a:t>
            </a:r>
            <a:r>
              <a:rPr lang="de-DE" dirty="0">
                <a:latin typeface="Times New Roman" panose="02020603050405020304" pitchFamily="18" charset="0"/>
                <a:cs typeface="Times New Roman" panose="02020603050405020304" pitchFamily="18" charset="0"/>
              </a:rPr>
              <a:t> ” nhóm đã hoàn thành mục tiêu ban đầu đề ra cụ thể như sau:</a:t>
            </a:r>
            <a:endParaRPr lang="en-US" dirty="0">
              <a:latin typeface="Times New Roman" panose="02020603050405020304" pitchFamily="18" charset="0"/>
              <a:cs typeface="Times New Roman" panose="02020603050405020304" pitchFamily="18" charset="0"/>
            </a:endParaRPr>
          </a:p>
          <a:p>
            <a:pPr lvl="0"/>
            <a:r>
              <a:rPr lang="en-US" dirty="0">
                <a:latin typeface="Times New Roman" panose="02020603050405020304" pitchFamily="18" charset="0"/>
                <a:cs typeface="Times New Roman" panose="02020603050405020304" pitchFamily="18" charset="0"/>
              </a:rPr>
              <a:t>-</a:t>
            </a:r>
            <a:r>
              <a:rPr lang="vi-VN" dirty="0" smtClean="0">
                <a:latin typeface="Times New Roman" panose="02020603050405020304" pitchFamily="18" charset="0"/>
                <a:cs typeface="Times New Roman" panose="02020603050405020304" pitchFamily="18" charset="0"/>
              </a:rPr>
              <a:t>Thiết </a:t>
            </a:r>
            <a:r>
              <a:rPr lang="vi-VN" dirty="0">
                <a:latin typeface="Times New Roman" panose="02020603050405020304" pitchFamily="18" charset="0"/>
                <a:cs typeface="Times New Roman" panose="02020603050405020304" pitchFamily="18" charset="0"/>
              </a:rPr>
              <a:t>kế và thi công hệ thống giám sát, chăm sóc cây trồng và xây dựng hệ thống giám sát thời gian tưới, nhiệt độ, độ ẩm không khí, độ ẩm đất, ánh sáng trên web.</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Điều </a:t>
            </a:r>
            <a:r>
              <a:rPr lang="vi-VN" dirty="0">
                <a:latin typeface="Times New Roman" panose="02020603050405020304" pitchFamily="18" charset="0"/>
                <a:cs typeface="Times New Roman" panose="02020603050405020304" pitchFamily="18" charset="0"/>
              </a:rPr>
              <a:t>khiển hệ thống thông qua App Android và trên Website.</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Hệ </a:t>
            </a:r>
            <a:r>
              <a:rPr lang="vi-VN" dirty="0">
                <a:latin typeface="Times New Roman" panose="02020603050405020304" pitchFamily="18" charset="0"/>
                <a:cs typeface="Times New Roman" panose="02020603050405020304" pitchFamily="18" charset="0"/>
              </a:rPr>
              <a:t>thống hoạt động ổn định trong thời gian dài.</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Cơ </a:t>
            </a:r>
            <a:r>
              <a:rPr lang="vi-VN" dirty="0">
                <a:latin typeface="Times New Roman" panose="02020603050405020304" pitchFamily="18" charset="0"/>
                <a:cs typeface="Times New Roman" panose="02020603050405020304" pitchFamily="18" charset="0"/>
              </a:rPr>
              <a:t>sở dữ liệu thu được từ mô hình được lưu trữ đầy đủ, giúp người dùng có thể dễ dàng truy cập.</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Web </a:t>
            </a:r>
            <a:r>
              <a:rPr lang="vi-VN" dirty="0">
                <a:latin typeface="Times New Roman" panose="02020603050405020304" pitchFamily="18" charset="0"/>
                <a:cs typeface="Times New Roman" panose="02020603050405020304" pitchFamily="18" charset="0"/>
              </a:rPr>
              <a:t>và App hoạt động tương đối ổn định.</a:t>
            </a:r>
            <a:endParaRPr lang="en-US" dirty="0">
              <a:latin typeface="Times New Roman" panose="02020603050405020304" pitchFamily="18" charset="0"/>
              <a:cs typeface="Times New Roman" panose="02020603050405020304" pitchFamily="18" charset="0"/>
            </a:endParaRPr>
          </a:p>
          <a:p>
            <a:r>
              <a:rPr lang="de-DE" dirty="0" smtClean="0">
                <a:latin typeface="Times New Roman" panose="02020603050405020304" pitchFamily="18" charset="0"/>
                <a:cs typeface="Times New Roman" panose="02020603050405020304" pitchFamily="18" charset="0"/>
              </a:rPr>
              <a:t>+ Đề </a:t>
            </a:r>
            <a:r>
              <a:rPr lang="de-DE" dirty="0">
                <a:latin typeface="Times New Roman" panose="02020603050405020304" pitchFamily="18" charset="0"/>
                <a:cs typeface="Times New Roman" panose="02020603050405020304" pitchFamily="18" charset="0"/>
              </a:rPr>
              <a:t>xuất hướng phát triển của đề </a:t>
            </a:r>
            <a:r>
              <a:rPr lang="de-DE" dirty="0" smtClean="0">
                <a:latin typeface="Times New Roman" panose="02020603050405020304" pitchFamily="18" charset="0"/>
                <a:cs typeface="Times New Roman" panose="02020603050405020304" pitchFamily="18" charset="0"/>
              </a:rPr>
              <a:t>tài</a:t>
            </a:r>
            <a:r>
              <a:rPr lang="de-DE" dirty="0">
                <a:latin typeface="Times New Roman" panose="02020603050405020304" pitchFamily="18" charset="0"/>
                <a:cs typeface="Times New Roman" panose="02020603050405020304" pitchFamily="18" charset="0"/>
              </a:rPr>
              <a:t>:</a:t>
            </a:r>
            <a:endParaRPr lang="en-US" dirty="0">
              <a:latin typeface="Times New Roman" panose="02020603050405020304" pitchFamily="18" charset="0"/>
              <a:cs typeface="Times New Roman" panose="02020603050405020304" pitchFamily="18" charset="0"/>
            </a:endParaRPr>
          </a:p>
          <a:p>
            <a:r>
              <a:rPr lang="de-DE" dirty="0" smtClean="0">
                <a:latin typeface="Times New Roman" panose="02020603050405020304" pitchFamily="18" charset="0"/>
                <a:cs typeface="Times New Roman" panose="02020603050405020304" pitchFamily="18" charset="0"/>
              </a:rPr>
              <a:t>Tuy </a:t>
            </a:r>
            <a:r>
              <a:rPr lang="de-DE" dirty="0">
                <a:latin typeface="Times New Roman" panose="02020603050405020304" pitchFamily="18" charset="0"/>
                <a:cs typeface="Times New Roman" panose="02020603050405020304" pitchFamily="18" charset="0"/>
              </a:rPr>
              <a:t>đã hoàn thành đúng mục tiêu đề ra nhưng đề tài chỉ dừng lại ở việc thi công mô hình nên còn nhiều hạn chế, do đó cần cải tiến và nghiên cứu thêm. Có thể phát triển thêm các chức năng sau:</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Thêm </a:t>
            </a:r>
            <a:r>
              <a:rPr lang="vi-VN" dirty="0">
                <a:latin typeface="Times New Roman" panose="02020603050405020304" pitchFamily="18" charset="0"/>
                <a:cs typeface="Times New Roman" panose="02020603050405020304" pitchFamily="18" charset="0"/>
              </a:rPr>
              <a:t>chức năng điều chỉnh các thông số ở chế độ tự động và chế độ thời gian trên mạch điều khiển.</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Đo </a:t>
            </a:r>
            <a:r>
              <a:rPr lang="vi-VN" dirty="0">
                <a:latin typeface="Times New Roman" panose="02020603050405020304" pitchFamily="18" charset="0"/>
                <a:cs typeface="Times New Roman" panose="02020603050405020304" pitchFamily="18" charset="0"/>
              </a:rPr>
              <a:t>và kiểm tra độ pH trong đất.</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Phát </a:t>
            </a:r>
            <a:r>
              <a:rPr lang="vi-VN" dirty="0">
                <a:latin typeface="Times New Roman" panose="02020603050405020304" pitchFamily="18" charset="0"/>
                <a:cs typeface="Times New Roman" panose="02020603050405020304" pitchFamily="18" charset="0"/>
              </a:rPr>
              <a:t>triển mô hình với quy mô lớn.</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Sử </a:t>
            </a:r>
            <a:r>
              <a:rPr lang="vi-VN" dirty="0">
                <a:latin typeface="Times New Roman" panose="02020603050405020304" pitchFamily="18" charset="0"/>
                <a:cs typeface="Times New Roman" panose="02020603050405020304" pitchFamily="18" charset="0"/>
              </a:rPr>
              <a:t>dụng Pin năng lượng mặt trời cấp điện năng cho toàn bộ hệ thống.</a:t>
            </a:r>
            <a:endParaRPr lang="en-US" dirty="0">
              <a:latin typeface="Times New Roman" panose="02020603050405020304" pitchFamily="18" charset="0"/>
              <a:cs typeface="Times New Roman" panose="02020603050405020304" pitchFamily="18" charset="0"/>
            </a:endParaRPr>
          </a:p>
          <a:p>
            <a:pPr lvl="0"/>
            <a:r>
              <a:rPr lang="en-US" dirty="0" smtClean="0">
                <a:latin typeface="Times New Roman" panose="02020603050405020304" pitchFamily="18" charset="0"/>
                <a:cs typeface="Times New Roman" panose="02020603050405020304" pitchFamily="18" charset="0"/>
              </a:rPr>
              <a:t>- </a:t>
            </a:r>
            <a:r>
              <a:rPr lang="vi-VN" dirty="0" smtClean="0">
                <a:latin typeface="Times New Roman" panose="02020603050405020304" pitchFamily="18" charset="0"/>
                <a:cs typeface="Times New Roman" panose="02020603050405020304" pitchFamily="18" charset="0"/>
              </a:rPr>
              <a:t>Mua </a:t>
            </a:r>
            <a:r>
              <a:rPr lang="vi-VN" dirty="0">
                <a:latin typeface="Times New Roman" panose="02020603050405020304" pitchFamily="18" charset="0"/>
                <a:cs typeface="Times New Roman" panose="02020603050405020304" pitchFamily="18" charset="0"/>
              </a:rPr>
              <a:t>gói web hosting để cải thiện tốc độ xử lý, khả năng lưu trữ cơ sở dữ liệu, đồng thời có thể mua tên miền theo ý muốn.</a:t>
            </a:r>
            <a:endParaRPr lang="en-US" dirty="0">
              <a:latin typeface="Times New Roman" panose="02020603050405020304" pitchFamily="18" charset="0"/>
              <a:cs typeface="Times New Roman" panose="02020603050405020304" pitchFamily="18" charset="0"/>
            </a:endParaRPr>
          </a:p>
          <a:p>
            <a:endParaRPr lang="en-US" dirty="0"/>
          </a:p>
        </p:txBody>
      </p:sp>
    </p:spTree>
    <p:extLst>
      <p:ext uri="{BB962C8B-B14F-4D97-AF65-F5344CB8AC3E}">
        <p14:creationId xmlns:p14="http://schemas.microsoft.com/office/powerpoint/2010/main" val="3673871681"/>
      </p:ext>
    </p:extLst>
  </p:cSld>
  <p:clrMapOvr>
    <a:masterClrMapping/>
  </p:clrMapOvr>
  <p:transition spd="slow">
    <p:wheel spokes="1"/>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TextBox 4"/>
          <p:cNvSpPr txBox="1"/>
          <p:nvPr/>
        </p:nvSpPr>
        <p:spPr>
          <a:xfrm>
            <a:off x="1281332" y="513471"/>
            <a:ext cx="7391400" cy="430887"/>
          </a:xfrm>
          <a:prstGeom prst="rect">
            <a:avLst/>
          </a:prstGeom>
        </p:spPr>
        <p:style>
          <a:lnRef idx="2">
            <a:schemeClr val="accent1"/>
          </a:lnRef>
          <a:fillRef idx="1">
            <a:schemeClr val="lt1"/>
          </a:fillRef>
          <a:effectRef idx="0">
            <a:schemeClr val="accent1"/>
          </a:effectRef>
          <a:fontRef idx="minor">
            <a:schemeClr val="dk1"/>
          </a:fontRef>
        </p:style>
        <p:txBody>
          <a:bodyPr wrap="square" rtlCol="0">
            <a:spAutoFit/>
          </a:bodyPr>
          <a:lstStyle/>
          <a:p>
            <a:pPr algn="ctr"/>
            <a:r>
              <a:rPr lang="en-US" sz="2200" b="1" u="sng" smtClean="0">
                <a:latin typeface="Times New Roman" pitchFamily="18" charset="0"/>
                <a:cs typeface="Times New Roman" pitchFamily="18" charset="0"/>
              </a:rPr>
              <a:t>1.2  Internet of Things </a:t>
            </a:r>
            <a:endParaRPr lang="en-US" sz="2200" b="1" u="sng" dirty="0">
              <a:latin typeface="Times New Roman" pitchFamily="18" charset="0"/>
              <a:cs typeface="Times New Roman" pitchFamily="18" charset="0"/>
            </a:endParaRPr>
          </a:p>
        </p:txBody>
      </p:sp>
      <p:graphicFrame>
        <p:nvGraphicFramePr>
          <p:cNvPr id="16" name="Diagram 15"/>
          <p:cNvGraphicFramePr/>
          <p:nvPr>
            <p:extLst>
              <p:ext uri="{D42A27DB-BD31-4B8C-83A1-F6EECF244321}">
                <p14:modId xmlns:p14="http://schemas.microsoft.com/office/powerpoint/2010/main" val="2847382909"/>
              </p:ext>
            </p:extLst>
          </p:nvPr>
        </p:nvGraphicFramePr>
        <p:xfrm>
          <a:off x="685800" y="1371600"/>
          <a:ext cx="8153400" cy="51308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comb/>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pic>
        <p:nvPicPr>
          <p:cNvPr id="5" name="Picture 5"/>
          <p:cNvPicPr>
            <a:picLocks noChangeAspect="1" noChangeArrowheads="1"/>
          </p:cNvPicPr>
          <p:nvPr/>
        </p:nvPicPr>
        <p:blipFill>
          <a:blip r:embed="rId3"/>
          <a:srcRect/>
          <a:stretch>
            <a:fillRect/>
          </a:stretch>
        </p:blipFill>
        <p:spPr bwMode="auto">
          <a:xfrm>
            <a:off x="0" y="0"/>
            <a:ext cx="1828800" cy="1676400"/>
          </a:xfrm>
          <a:prstGeom prst="rect">
            <a:avLst/>
          </a:prstGeom>
          <a:noFill/>
          <a:ln w="9525">
            <a:noFill/>
            <a:miter lim="800000"/>
            <a:headEnd/>
            <a:tailEnd/>
          </a:ln>
        </p:spPr>
      </p:pic>
      <p:sp>
        <p:nvSpPr>
          <p:cNvPr id="7" name="TextBox 6"/>
          <p:cNvSpPr txBox="1"/>
          <p:nvPr/>
        </p:nvSpPr>
        <p:spPr>
          <a:xfrm>
            <a:off x="2209800" y="762000"/>
            <a:ext cx="5334000" cy="1200329"/>
          </a:xfrm>
          <a:prstGeom prst="rect">
            <a:avLst/>
          </a:prstGeom>
          <a:noFill/>
        </p:spPr>
        <p:txBody>
          <a:bodyPr wrap="square" rtlCol="0">
            <a:spAutoFit/>
          </a:bodyPr>
          <a:lstStyle/>
          <a:p>
            <a:pPr algn="ctr"/>
            <a:r>
              <a:rPr lang="vi-VN" sz="5400" kern="10" dirty="0" smtClean="0">
                <a:ln w="9525">
                  <a:solidFill>
                    <a:schemeClr val="tx1"/>
                  </a:solidFill>
                  <a:round/>
                  <a:headEnd/>
                  <a:tailEnd/>
                </a:ln>
                <a:solidFill>
                  <a:srgbClr val="FF6600"/>
                </a:solidFill>
                <a:effectLst>
                  <a:outerShdw dist="563972" dir="14049741" sx="125000" sy="125000" algn="tl" rotWithShape="0">
                    <a:srgbClr val="C7DFD3">
                      <a:alpha val="79999"/>
                    </a:srgbClr>
                  </a:outerShdw>
                </a:effectLst>
                <a:latin typeface="Times New Roman" pitchFamily="18" charset="0"/>
                <a:cs typeface="Times New Roman" pitchFamily="18" charset="0"/>
              </a:rPr>
              <a:t>LỜI CẢM ƠN</a:t>
            </a:r>
            <a:endParaRPr lang="en-US" sz="5400" kern="10" dirty="0" smtClean="0">
              <a:ln w="9525">
                <a:solidFill>
                  <a:schemeClr val="tx1"/>
                </a:solidFill>
                <a:round/>
                <a:headEnd/>
                <a:tailEnd/>
              </a:ln>
              <a:solidFill>
                <a:srgbClr val="FF6600"/>
              </a:solidFill>
              <a:effectLst>
                <a:outerShdw dist="563972" dir="14049741" sx="125000" sy="125000" algn="tl" rotWithShape="0">
                  <a:srgbClr val="C7DFD3">
                    <a:alpha val="79999"/>
                  </a:srgbClr>
                </a:outerShdw>
              </a:effectLst>
              <a:latin typeface="Times New Roman" pitchFamily="18" charset="0"/>
              <a:cs typeface="Times New Roman" pitchFamily="18" charset="0"/>
            </a:endParaRPr>
          </a:p>
          <a:p>
            <a:endParaRPr lang="en-US" dirty="0"/>
          </a:p>
        </p:txBody>
      </p:sp>
      <p:sp>
        <p:nvSpPr>
          <p:cNvPr id="8" name="Rectangle 7"/>
          <p:cNvSpPr/>
          <p:nvPr/>
        </p:nvSpPr>
        <p:spPr>
          <a:xfrm>
            <a:off x="914400" y="1828800"/>
            <a:ext cx="7315200" cy="3733800"/>
          </a:xfrm>
          <a:prstGeom prst="rect">
            <a:avLst/>
          </a:prstGeom>
        </p:spPr>
        <p:style>
          <a:lnRef idx="2">
            <a:schemeClr val="accent6"/>
          </a:lnRef>
          <a:fillRef idx="1">
            <a:schemeClr val="lt1"/>
          </a:fillRef>
          <a:effectRef idx="0">
            <a:schemeClr val="accent6"/>
          </a:effectRef>
          <a:fontRef idx="minor">
            <a:schemeClr val="dk1"/>
          </a:fontRef>
        </p:style>
        <p:txBody>
          <a:bodyPr rtlCol="0" anchor="ctr"/>
          <a:lstStyle/>
          <a:p>
            <a:pPr algn="ctr"/>
            <a:endParaRPr lang="en-US" sz="3200" b="1" dirty="0"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endParaRPr>
          </a:p>
          <a:p>
            <a:pPr algn="ctr"/>
            <a:r>
              <a:rPr lang="en-US" sz="3200" b="1" dirty="0" err="1"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Em</a:t>
            </a:r>
            <a:r>
              <a:rPr lang="en-US" sz="3200" b="1" dirty="0"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 xin chân thành cảm ơn các thầy </a:t>
            </a:r>
            <a:r>
              <a:rPr lang="en-US" sz="3200" b="1" dirty="0" err="1"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cô</a:t>
            </a:r>
            <a:r>
              <a:rPr lang="en-US" sz="3200" b="1" dirty="0"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   </a:t>
            </a:r>
            <a:r>
              <a:rPr lang="en-US" sz="3200" b="1" dirty="0" err="1"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trong</a:t>
            </a:r>
            <a:r>
              <a:rPr lang="en-US" sz="3200" b="1" dirty="0"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rPr>
              <a:t> hội đồng và toàn thể các bạn đã tới dự buổi bảo vệ đồ án  tốt nghiệp ngày hôm nay.</a:t>
            </a:r>
          </a:p>
          <a:p>
            <a:pPr algn="ctr"/>
            <a:endParaRPr lang="en-US" sz="3200" b="1" dirty="0" smtClean="0">
              <a:ln w="18000">
                <a:solidFill>
                  <a:schemeClr val="accent2">
                    <a:satMod val="140000"/>
                  </a:schemeClr>
                </a:solidFill>
                <a:prstDash val="solid"/>
                <a:miter lim="800000"/>
              </a:ln>
              <a:solidFill>
                <a:srgbClr val="00B050"/>
              </a:solidFill>
              <a:effectLst>
                <a:outerShdw blurRad="25500" dist="23000" dir="7020000" algn="tl">
                  <a:srgbClr val="000000">
                    <a:alpha val="50000"/>
                  </a:srgbClr>
                </a:outerShdw>
              </a:effectLst>
              <a:latin typeface="Times New Roman" pitchFamily="18" charset="0"/>
              <a:cs typeface="Times New Roman" pitchFamily="18" charset="0"/>
            </a:endParaRPr>
          </a:p>
          <a:p>
            <a:pPr algn="ctr"/>
            <a:r>
              <a:rPr lang="en-US" sz="32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Chúc buổi bảo vệ thành công tốt đẹp</a:t>
            </a:r>
            <a:r>
              <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latin typeface="Times New Roman" pitchFamily="18" charset="0"/>
                <a:cs typeface="Times New Roman" pitchFamily="18" charset="0"/>
              </a:rPr>
              <a:t>!</a:t>
            </a:r>
            <a:endParaRPr lang="en-US" sz="4800" b="1" dirty="0" smtClean="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a:p>
            <a:pPr algn="ctr"/>
            <a:endParaRPr lang="en-US" sz="3200" dirty="0"/>
          </a:p>
        </p:txBody>
      </p:sp>
      <p:sp>
        <p:nvSpPr>
          <p:cNvPr id="9" name="TextBox 8"/>
          <p:cNvSpPr txBox="1"/>
          <p:nvPr/>
        </p:nvSpPr>
        <p:spPr>
          <a:xfrm>
            <a:off x="2133600" y="5943600"/>
            <a:ext cx="4953000" cy="430887"/>
          </a:xfrm>
          <a:prstGeom prst="rect">
            <a:avLst/>
          </a:prstGeom>
          <a:noFill/>
        </p:spPr>
        <p:txBody>
          <a:bodyPr wrap="square" rtlCol="0">
            <a:spAutoFit/>
          </a:bodyPr>
          <a:lstStyle/>
          <a:p>
            <a:pPr algn="ctr"/>
            <a:r>
              <a:rPr lang="en-US" sz="2200" dirty="0" smtClean="0">
                <a:latin typeface="Times New Roman" pitchFamily="18" charset="0"/>
                <a:cs typeface="Times New Roman" pitchFamily="18" charset="0"/>
              </a:rPr>
              <a:t>Hà Nội – 03/2022</a:t>
            </a:r>
            <a:endParaRPr lang="en-US" sz="2200" dirty="0">
              <a:latin typeface="Times New Roman" pitchFamily="18" charset="0"/>
              <a:cs typeface="Times New Roman"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400">
        <p14:doors dir="vert"/>
      </p:transition>
    </mc:Choice>
    <mc:Fallback xmlns="">
      <p:transition spd="slow">
        <p:fade/>
      </p:transition>
    </mc:Fallback>
  </mc:AlternateContent>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graphicFrame>
        <p:nvGraphicFramePr>
          <p:cNvPr id="16" name="Diagram 15"/>
          <p:cNvGraphicFramePr/>
          <p:nvPr>
            <p:extLst>
              <p:ext uri="{D42A27DB-BD31-4B8C-83A1-F6EECF244321}">
                <p14:modId xmlns:p14="http://schemas.microsoft.com/office/powerpoint/2010/main" val="1060273378"/>
              </p:ext>
            </p:extLst>
          </p:nvPr>
        </p:nvGraphicFramePr>
        <p:xfrm>
          <a:off x="0" y="479898"/>
          <a:ext cx="8915400" cy="596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6" name="Rectangle 5"/>
          <p:cNvSpPr/>
          <p:nvPr/>
        </p:nvSpPr>
        <p:spPr>
          <a:xfrm>
            <a:off x="2362200" y="457200"/>
            <a:ext cx="5334000" cy="6858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400" b="1" u="sng" smtClean="0">
                <a:latin typeface="Times New Roman" pitchFamily="18" charset="0"/>
                <a:cs typeface="Times New Roman" pitchFamily="18" charset="0"/>
              </a:rPr>
              <a:t>1.4  HỆ ĐIỀU HÀNH ANDROID </a:t>
            </a:r>
            <a:endParaRPr lang="en-US" sz="2400" b="1" u="sng" dirty="0">
              <a:latin typeface="Times New Roman" pitchFamily="18" charset="0"/>
              <a:cs typeface="Times New Roman" pitchFamily="18" charset="0"/>
            </a:endParaRPr>
          </a:p>
        </p:txBody>
      </p:sp>
      <p:pic>
        <p:nvPicPr>
          <p:cNvPr id="16" name="Picture 15"/>
          <p:cNvPicPr/>
          <p:nvPr/>
        </p:nvPicPr>
        <p:blipFill>
          <a:blip r:embed="rId3"/>
          <a:stretch>
            <a:fillRect/>
          </a:stretch>
        </p:blipFill>
        <p:spPr>
          <a:xfrm>
            <a:off x="4422531" y="1387353"/>
            <a:ext cx="3886200" cy="2633662"/>
          </a:xfrm>
          <a:prstGeom prst="rect">
            <a:avLst/>
          </a:prstGeom>
        </p:spPr>
      </p:pic>
      <p:pic>
        <p:nvPicPr>
          <p:cNvPr id="18" name="Picture 17"/>
          <p:cNvPicPr/>
          <p:nvPr/>
        </p:nvPicPr>
        <p:blipFill>
          <a:blip r:embed="rId4"/>
          <a:stretch>
            <a:fillRect/>
          </a:stretch>
        </p:blipFill>
        <p:spPr>
          <a:xfrm>
            <a:off x="1315916" y="1387353"/>
            <a:ext cx="3106615" cy="2633662"/>
          </a:xfrm>
          <a:prstGeom prst="rect">
            <a:avLst/>
          </a:prstGeom>
        </p:spPr>
      </p:pic>
      <p:sp>
        <p:nvSpPr>
          <p:cNvPr id="2" name="TextBox 1"/>
          <p:cNvSpPr txBox="1"/>
          <p:nvPr/>
        </p:nvSpPr>
        <p:spPr>
          <a:xfrm>
            <a:off x="1703534" y="4363152"/>
            <a:ext cx="5992666" cy="400110"/>
          </a:xfrm>
          <a:prstGeom prst="rect">
            <a:avLst/>
          </a:prstGeom>
          <a:noFill/>
        </p:spPr>
        <p:txBody>
          <a:bodyPr wrap="none" rtlCol="0">
            <a:spAutoFit/>
          </a:bodyPr>
          <a:lstStyle/>
          <a:p>
            <a:r>
              <a:rPr lang="en-US" sz="2000" i="1" smtClean="0">
                <a:latin typeface="Times New Roman" panose="02020603050405020304" pitchFamily="18" charset="0"/>
                <a:cs typeface="Times New Roman" panose="02020603050405020304" pitchFamily="18" charset="0"/>
              </a:rPr>
              <a:t>Logo và giao diện điện thoại dùng hệ điều hành Android</a:t>
            </a:r>
            <a:endParaRPr lang="en-US" sz="2000" i="1">
              <a:latin typeface="Times New Roman" panose="02020603050405020304" pitchFamily="18" charset="0"/>
              <a:cs typeface="Times New Roman" panose="02020603050405020304" pitchFamily="18" charset="0"/>
            </a:endParaRPr>
          </a:p>
        </p:txBody>
      </p:sp>
      <p:sp>
        <p:nvSpPr>
          <p:cNvPr id="3" name="TextBox 2"/>
          <p:cNvSpPr txBox="1"/>
          <p:nvPr/>
        </p:nvSpPr>
        <p:spPr>
          <a:xfrm>
            <a:off x="463062" y="5105400"/>
            <a:ext cx="7918938" cy="1477328"/>
          </a:xfrm>
          <a:prstGeom prst="rect">
            <a:avLst/>
          </a:prstGeom>
          <a:noFill/>
        </p:spPr>
        <p:txBody>
          <a:bodyPr wrap="square" rtlCol="0">
            <a:spAutoFit/>
          </a:bodyPr>
          <a:lstStyle/>
          <a:p>
            <a:r>
              <a:rPr lang="en-US" smtClean="0">
                <a:latin typeface="Times New Roman" panose="02020603050405020304" pitchFamily="18" charset="0"/>
                <a:cs typeface="Times New Roman" panose="02020603050405020304" pitchFamily="18" charset="0"/>
              </a:rPr>
              <a:t>Là HĐH có mã nguồn mở dựa trên nền tảng Linux được thiết kế dành cho thiết bị di động có màn hình cảm ứng. </a:t>
            </a:r>
          </a:p>
          <a:p>
            <a:r>
              <a:rPr lang="en-US" smtClean="0">
                <a:latin typeface="Times New Roman" panose="02020603050405020304" pitchFamily="18" charset="0"/>
                <a:cs typeface="Times New Roman" panose="02020603050405020304" pitchFamily="18" charset="0"/>
              </a:rPr>
              <a:t>Giao diện người dùng dựa trên nguyên tắc tác động trực tiếp như vuốt, chạm, kéo dãn và thu lại. Giao diện màn hình chính tương tự desktop trên PC.</a:t>
            </a:r>
          </a:p>
          <a:p>
            <a:r>
              <a:rPr lang="en-US" smtClean="0">
                <a:latin typeface="Times New Roman" panose="02020603050405020304" pitchFamily="18" charset="0"/>
                <a:cs typeface="Times New Roman" panose="02020603050405020304" pitchFamily="18" charset="0"/>
              </a:rPr>
              <a:t>Người dùng có thể tự do sắp đặt hình dáng, hành vi của thiết bị theo sở thích.</a:t>
            </a:r>
            <a:endParaRPr lang="en-US">
              <a:latin typeface="Times New Roman" panose="02020603050405020304" pitchFamily="18" charset="0"/>
              <a:cs typeface="Times New Roman" panose="02020603050405020304" pitchFamily="18" charset="0"/>
            </a:endParaRPr>
          </a:p>
        </p:txBody>
      </p:sp>
    </p:spTree>
  </p:cSld>
  <p:clrMapOvr>
    <a:masterClrMapping/>
  </p:clrMapOvr>
  <p:transition>
    <p:split/>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ectangle 4"/>
          <p:cNvSpPr/>
          <p:nvPr/>
        </p:nvSpPr>
        <p:spPr>
          <a:xfrm>
            <a:off x="1600200" y="495300"/>
            <a:ext cx="5943600" cy="838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1.5 QUY TRÌNH VÀ ĐẶC TÍNH TRỒNG CÂY NGẮN NGÀY TRONG NHÀ KÍNH</a:t>
            </a:r>
            <a:endParaRPr lang="en-US" sz="2200" b="1" u="sng" dirty="0">
              <a:latin typeface="Times New Roman" pitchFamily="18" charset="0"/>
              <a:cs typeface="Times New Roman" pitchFamily="18" charset="0"/>
            </a:endParaRPr>
          </a:p>
        </p:txBody>
      </p:sp>
      <p:sp>
        <p:nvSpPr>
          <p:cNvPr id="10" name="TextBox 9"/>
          <p:cNvSpPr txBox="1"/>
          <p:nvPr/>
        </p:nvSpPr>
        <p:spPr>
          <a:xfrm>
            <a:off x="76200" y="1488799"/>
            <a:ext cx="6858000" cy="430887"/>
          </a:xfrm>
          <a:prstGeom prst="rect">
            <a:avLst/>
          </a:prstGeom>
          <a:noFill/>
        </p:spPr>
        <p:txBody>
          <a:bodyPr wrap="square" rtlCol="0">
            <a:spAutoFit/>
          </a:bodyPr>
          <a:lstStyle/>
          <a:p>
            <a:r>
              <a:rPr lang="en-US" sz="2200" b="1" u="sng" smtClean="0">
                <a:latin typeface="Times New Roman" pitchFamily="18" charset="0"/>
                <a:cs typeface="Times New Roman" pitchFamily="18" charset="0"/>
              </a:rPr>
              <a:t>1.5.1. Đặc tính sinh trưởng của giống cây ngắn ngày</a:t>
            </a:r>
            <a:endParaRPr lang="en-US" sz="2200" b="1" u="sng" dirty="0" smtClean="0">
              <a:latin typeface="Times New Roman" pitchFamily="18" charset="0"/>
              <a:cs typeface="Times New Roman" pitchFamily="18" charset="0"/>
            </a:endParaRPr>
          </a:p>
        </p:txBody>
      </p:sp>
      <p:pic>
        <p:nvPicPr>
          <p:cNvPr id="11" name="Picture 10"/>
          <p:cNvPicPr/>
          <p:nvPr/>
        </p:nvPicPr>
        <p:blipFill rotWithShape="1">
          <a:blip r:embed="rId3"/>
          <a:srcRect t="-1" b="1864"/>
          <a:stretch/>
        </p:blipFill>
        <p:spPr bwMode="auto">
          <a:xfrm>
            <a:off x="304800" y="2209800"/>
            <a:ext cx="3962400" cy="2948353"/>
          </a:xfrm>
          <a:prstGeom prst="rect">
            <a:avLst/>
          </a:prstGeom>
          <a:ln>
            <a:noFill/>
          </a:ln>
          <a:extLst>
            <a:ext uri="{53640926-AAD7-44D8-BBD7-CCE9431645EC}">
              <a14:shadowObscured xmlns:a14="http://schemas.microsoft.com/office/drawing/2010/main"/>
            </a:ext>
          </a:extLst>
        </p:spPr>
      </p:pic>
      <p:pic>
        <p:nvPicPr>
          <p:cNvPr id="12" name="Picture 11"/>
          <p:cNvPicPr/>
          <p:nvPr/>
        </p:nvPicPr>
        <p:blipFill>
          <a:blip r:embed="rId4"/>
          <a:stretch>
            <a:fillRect/>
          </a:stretch>
        </p:blipFill>
        <p:spPr>
          <a:xfrm>
            <a:off x="4724400" y="2209800"/>
            <a:ext cx="4114800" cy="2936630"/>
          </a:xfrm>
          <a:prstGeom prst="rect">
            <a:avLst/>
          </a:prstGeom>
        </p:spPr>
      </p:pic>
      <p:sp>
        <p:nvSpPr>
          <p:cNvPr id="2" name="Rectangle 1"/>
          <p:cNvSpPr/>
          <p:nvPr/>
        </p:nvSpPr>
        <p:spPr>
          <a:xfrm>
            <a:off x="504102" y="5486333"/>
            <a:ext cx="3563796" cy="400110"/>
          </a:xfrm>
          <a:prstGeom prst="rect">
            <a:avLst/>
          </a:prstGeom>
        </p:spPr>
        <p:txBody>
          <a:bodyPr wrap="none">
            <a:spAutoFit/>
          </a:bodyPr>
          <a:lstStyle/>
          <a:p>
            <a:r>
              <a:rPr lang="vi-VN" sz="2000" i="1">
                <a:solidFill>
                  <a:srgbClr val="000000"/>
                </a:solidFill>
                <a:ea typeface="Arial" panose="020B0604020202020204" pitchFamily="34" charset="0"/>
              </a:rPr>
              <a:t>Ảnh hưởng của đất lên cây trồng</a:t>
            </a:r>
            <a:endParaRPr lang="en-US" sz="2000"/>
          </a:p>
        </p:txBody>
      </p:sp>
      <p:sp>
        <p:nvSpPr>
          <p:cNvPr id="3" name="Rectangle 2"/>
          <p:cNvSpPr/>
          <p:nvPr/>
        </p:nvSpPr>
        <p:spPr>
          <a:xfrm>
            <a:off x="4964636" y="5509712"/>
            <a:ext cx="3634328" cy="400110"/>
          </a:xfrm>
          <a:prstGeom prst="rect">
            <a:avLst/>
          </a:prstGeom>
        </p:spPr>
        <p:txBody>
          <a:bodyPr wrap="none">
            <a:spAutoFit/>
          </a:bodyPr>
          <a:lstStyle/>
          <a:p>
            <a:r>
              <a:rPr lang="vi-VN" sz="2000" i="1">
                <a:solidFill>
                  <a:srgbClr val="000000"/>
                </a:solidFill>
                <a:ea typeface="Arial" panose="020B0604020202020204" pitchFamily="34" charset="0"/>
              </a:rPr>
              <a:t>Ảnh hưởng nhiệt độ lên cây trồng</a:t>
            </a:r>
            <a:endParaRPr lang="en-US" sz="2000"/>
          </a:p>
        </p:txBody>
      </p:sp>
      <p:pic>
        <p:nvPicPr>
          <p:cNvPr id="15" name="Picture 14"/>
          <p:cNvPicPr/>
          <p:nvPr/>
        </p:nvPicPr>
        <p:blipFill>
          <a:blip r:embed="rId5"/>
          <a:stretch>
            <a:fillRect/>
          </a:stretch>
        </p:blipFill>
        <p:spPr>
          <a:xfrm>
            <a:off x="316522" y="2247866"/>
            <a:ext cx="3950678" cy="2898564"/>
          </a:xfrm>
          <a:prstGeom prst="rect">
            <a:avLst/>
          </a:prstGeom>
        </p:spPr>
      </p:pic>
      <p:pic>
        <p:nvPicPr>
          <p:cNvPr id="16" name="Picture 15"/>
          <p:cNvPicPr/>
          <p:nvPr/>
        </p:nvPicPr>
        <p:blipFill>
          <a:blip r:embed="rId6"/>
          <a:stretch>
            <a:fillRect/>
          </a:stretch>
        </p:blipFill>
        <p:spPr>
          <a:xfrm>
            <a:off x="4724400" y="2282968"/>
            <a:ext cx="4114800" cy="2746232"/>
          </a:xfrm>
          <a:prstGeom prst="rect">
            <a:avLst/>
          </a:prstGeom>
        </p:spPr>
      </p:pic>
      <p:sp>
        <p:nvSpPr>
          <p:cNvPr id="17" name="Rectangle 16"/>
          <p:cNvSpPr/>
          <p:nvPr/>
        </p:nvSpPr>
        <p:spPr>
          <a:xfrm>
            <a:off x="2590800" y="5498686"/>
            <a:ext cx="3640740" cy="400110"/>
          </a:xfrm>
          <a:prstGeom prst="rect">
            <a:avLst/>
          </a:prstGeom>
        </p:spPr>
        <p:txBody>
          <a:bodyPr wrap="none">
            <a:spAutoFit/>
          </a:bodyPr>
          <a:lstStyle/>
          <a:p>
            <a:r>
              <a:rPr lang="vi-VN" sz="2000" i="1">
                <a:solidFill>
                  <a:srgbClr val="000000"/>
                </a:solidFill>
                <a:ea typeface="Arial" panose="020B0604020202020204" pitchFamily="34" charset="0"/>
              </a:rPr>
              <a:t>Ảnh hưởng của </a:t>
            </a:r>
            <a:r>
              <a:rPr lang="en-US" sz="2000" i="1" smtClean="0">
                <a:solidFill>
                  <a:srgbClr val="000000"/>
                </a:solidFill>
                <a:ea typeface="Arial" panose="020B0604020202020204" pitchFamily="34" charset="0"/>
              </a:rPr>
              <a:t>độ ẩm không khí</a:t>
            </a:r>
            <a:endParaRPr lang="en-US" sz="2000"/>
          </a:p>
        </p:txBody>
      </p:sp>
    </p:spTree>
  </p:cSld>
  <p:clrMapOvr>
    <a:masterClrMapping/>
  </p:clrMapOvr>
  <p:transition>
    <p:cover dir="l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randombar(horizontal)">
                                      <p:cBhvr>
                                        <p:cTn id="7" dur="500"/>
                                        <p:tgtEl>
                                          <p:spTgt spid="11"/>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randombar(horizontal)">
                                      <p:cBhvr>
                                        <p:cTn id="10" dur="500"/>
                                        <p:tgtEl>
                                          <p:spTgt spid="2"/>
                                        </p:tgtEl>
                                      </p:cBhvr>
                                    </p:animEffect>
                                  </p:childTnLst>
                                </p:cTn>
                              </p:par>
                            </p:childTnLst>
                          </p:cTn>
                        </p:par>
                      </p:childTnLst>
                    </p:cTn>
                  </p:par>
                  <p:par>
                    <p:cTn id="11" fill="hold">
                      <p:stCondLst>
                        <p:cond delay="indefinite"/>
                      </p:stCondLst>
                      <p:childTnLst>
                        <p:par>
                          <p:cTn id="12" fill="hold">
                            <p:stCondLst>
                              <p:cond delay="0"/>
                            </p:stCondLst>
                            <p:childTnLst>
                              <p:par>
                                <p:cTn id="13" presetID="6" presetClass="entr" presetSubtype="16"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circle(in)">
                                      <p:cBhvr>
                                        <p:cTn id="15" dur="2000"/>
                                        <p:tgtEl>
                                          <p:spTgt spid="12"/>
                                        </p:tgtEl>
                                      </p:cBhvr>
                                    </p:animEffect>
                                  </p:childTnLst>
                                </p:cTn>
                              </p:par>
                              <p:par>
                                <p:cTn id="16" presetID="6" presetClass="entr" presetSubtype="16"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circle(in)">
                                      <p:cBhvr>
                                        <p:cTn id="18" dur="20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31" presetClass="exit" presetSubtype="0" fill="hold" nodeType="clickEffect">
                                  <p:stCondLst>
                                    <p:cond delay="0"/>
                                  </p:stCondLst>
                                  <p:childTnLst>
                                    <p:anim calcmode="lin" valueType="num">
                                      <p:cBhvr>
                                        <p:cTn id="22" dur="1000"/>
                                        <p:tgtEl>
                                          <p:spTgt spid="11"/>
                                        </p:tgtEl>
                                        <p:attrNameLst>
                                          <p:attrName>ppt_w</p:attrName>
                                        </p:attrNameLst>
                                      </p:cBhvr>
                                      <p:tavLst>
                                        <p:tav tm="0">
                                          <p:val>
                                            <p:strVal val="ppt_w"/>
                                          </p:val>
                                        </p:tav>
                                        <p:tav tm="100000">
                                          <p:val>
                                            <p:fltVal val="0"/>
                                          </p:val>
                                        </p:tav>
                                      </p:tavLst>
                                    </p:anim>
                                    <p:anim calcmode="lin" valueType="num">
                                      <p:cBhvr>
                                        <p:cTn id="23" dur="1000"/>
                                        <p:tgtEl>
                                          <p:spTgt spid="11"/>
                                        </p:tgtEl>
                                        <p:attrNameLst>
                                          <p:attrName>ppt_h</p:attrName>
                                        </p:attrNameLst>
                                      </p:cBhvr>
                                      <p:tavLst>
                                        <p:tav tm="0">
                                          <p:val>
                                            <p:strVal val="ppt_h"/>
                                          </p:val>
                                        </p:tav>
                                        <p:tav tm="100000">
                                          <p:val>
                                            <p:fltVal val="0"/>
                                          </p:val>
                                        </p:tav>
                                      </p:tavLst>
                                    </p:anim>
                                    <p:anim calcmode="lin" valueType="num">
                                      <p:cBhvr>
                                        <p:cTn id="24" dur="1000"/>
                                        <p:tgtEl>
                                          <p:spTgt spid="11"/>
                                        </p:tgtEl>
                                        <p:attrNameLst>
                                          <p:attrName>style.rotation</p:attrName>
                                        </p:attrNameLst>
                                      </p:cBhvr>
                                      <p:tavLst>
                                        <p:tav tm="0">
                                          <p:val>
                                            <p:fltVal val="0"/>
                                          </p:val>
                                        </p:tav>
                                        <p:tav tm="100000">
                                          <p:val>
                                            <p:fltVal val="90"/>
                                          </p:val>
                                        </p:tav>
                                      </p:tavLst>
                                    </p:anim>
                                    <p:animEffect transition="out" filter="fade">
                                      <p:cBhvr>
                                        <p:cTn id="25" dur="1000"/>
                                        <p:tgtEl>
                                          <p:spTgt spid="11"/>
                                        </p:tgtEl>
                                      </p:cBhvr>
                                    </p:animEffect>
                                    <p:set>
                                      <p:cBhvr>
                                        <p:cTn id="26" dur="1" fill="hold">
                                          <p:stCondLst>
                                            <p:cond delay="999"/>
                                          </p:stCondLst>
                                        </p:cTn>
                                        <p:tgtEl>
                                          <p:spTgt spid="11"/>
                                        </p:tgtEl>
                                        <p:attrNameLst>
                                          <p:attrName>style.visibility</p:attrName>
                                        </p:attrNameLst>
                                      </p:cBhvr>
                                      <p:to>
                                        <p:strVal val="hidden"/>
                                      </p:to>
                                    </p:set>
                                  </p:childTnLst>
                                </p:cTn>
                              </p:par>
                              <p:par>
                                <p:cTn id="27" presetID="31" presetClass="exit" presetSubtype="0" fill="hold" grpId="1" nodeType="withEffect">
                                  <p:stCondLst>
                                    <p:cond delay="0"/>
                                  </p:stCondLst>
                                  <p:childTnLst>
                                    <p:anim calcmode="lin" valueType="num">
                                      <p:cBhvr>
                                        <p:cTn id="28" dur="1000"/>
                                        <p:tgtEl>
                                          <p:spTgt spid="2"/>
                                        </p:tgtEl>
                                        <p:attrNameLst>
                                          <p:attrName>ppt_w</p:attrName>
                                        </p:attrNameLst>
                                      </p:cBhvr>
                                      <p:tavLst>
                                        <p:tav tm="0">
                                          <p:val>
                                            <p:strVal val="ppt_w"/>
                                          </p:val>
                                        </p:tav>
                                        <p:tav tm="100000">
                                          <p:val>
                                            <p:fltVal val="0"/>
                                          </p:val>
                                        </p:tav>
                                      </p:tavLst>
                                    </p:anim>
                                    <p:anim calcmode="lin" valueType="num">
                                      <p:cBhvr>
                                        <p:cTn id="29" dur="1000"/>
                                        <p:tgtEl>
                                          <p:spTgt spid="2"/>
                                        </p:tgtEl>
                                        <p:attrNameLst>
                                          <p:attrName>ppt_h</p:attrName>
                                        </p:attrNameLst>
                                      </p:cBhvr>
                                      <p:tavLst>
                                        <p:tav tm="0">
                                          <p:val>
                                            <p:strVal val="ppt_h"/>
                                          </p:val>
                                        </p:tav>
                                        <p:tav tm="100000">
                                          <p:val>
                                            <p:fltVal val="0"/>
                                          </p:val>
                                        </p:tav>
                                      </p:tavLst>
                                    </p:anim>
                                    <p:anim calcmode="lin" valueType="num">
                                      <p:cBhvr>
                                        <p:cTn id="30" dur="1000"/>
                                        <p:tgtEl>
                                          <p:spTgt spid="2"/>
                                        </p:tgtEl>
                                        <p:attrNameLst>
                                          <p:attrName>style.rotation</p:attrName>
                                        </p:attrNameLst>
                                      </p:cBhvr>
                                      <p:tavLst>
                                        <p:tav tm="0">
                                          <p:val>
                                            <p:fltVal val="0"/>
                                          </p:val>
                                        </p:tav>
                                        <p:tav tm="100000">
                                          <p:val>
                                            <p:fltVal val="90"/>
                                          </p:val>
                                        </p:tav>
                                      </p:tavLst>
                                    </p:anim>
                                    <p:animEffect transition="out" filter="fade">
                                      <p:cBhvr>
                                        <p:cTn id="31" dur="1000"/>
                                        <p:tgtEl>
                                          <p:spTgt spid="2"/>
                                        </p:tgtEl>
                                      </p:cBhvr>
                                    </p:animEffect>
                                    <p:set>
                                      <p:cBhvr>
                                        <p:cTn id="32" dur="1" fill="hold">
                                          <p:stCondLst>
                                            <p:cond delay="999"/>
                                          </p:stCondLst>
                                        </p:cTn>
                                        <p:tgtEl>
                                          <p:spTgt spid="2"/>
                                        </p:tgtEl>
                                        <p:attrNameLst>
                                          <p:attrName>style.visibility</p:attrName>
                                        </p:attrNameLst>
                                      </p:cBhvr>
                                      <p:to>
                                        <p:strVal val="hidden"/>
                                      </p:to>
                                    </p:set>
                                  </p:childTnLst>
                                </p:cTn>
                              </p:par>
                              <p:par>
                                <p:cTn id="33" presetID="31" presetClass="exit" presetSubtype="0" fill="hold" nodeType="withEffect">
                                  <p:stCondLst>
                                    <p:cond delay="0"/>
                                  </p:stCondLst>
                                  <p:childTnLst>
                                    <p:anim calcmode="lin" valueType="num">
                                      <p:cBhvr>
                                        <p:cTn id="34" dur="1000"/>
                                        <p:tgtEl>
                                          <p:spTgt spid="12"/>
                                        </p:tgtEl>
                                        <p:attrNameLst>
                                          <p:attrName>ppt_w</p:attrName>
                                        </p:attrNameLst>
                                      </p:cBhvr>
                                      <p:tavLst>
                                        <p:tav tm="0">
                                          <p:val>
                                            <p:strVal val="ppt_w"/>
                                          </p:val>
                                        </p:tav>
                                        <p:tav tm="100000">
                                          <p:val>
                                            <p:fltVal val="0"/>
                                          </p:val>
                                        </p:tav>
                                      </p:tavLst>
                                    </p:anim>
                                    <p:anim calcmode="lin" valueType="num">
                                      <p:cBhvr>
                                        <p:cTn id="35" dur="1000"/>
                                        <p:tgtEl>
                                          <p:spTgt spid="12"/>
                                        </p:tgtEl>
                                        <p:attrNameLst>
                                          <p:attrName>ppt_h</p:attrName>
                                        </p:attrNameLst>
                                      </p:cBhvr>
                                      <p:tavLst>
                                        <p:tav tm="0">
                                          <p:val>
                                            <p:strVal val="ppt_h"/>
                                          </p:val>
                                        </p:tav>
                                        <p:tav tm="100000">
                                          <p:val>
                                            <p:fltVal val="0"/>
                                          </p:val>
                                        </p:tav>
                                      </p:tavLst>
                                    </p:anim>
                                    <p:anim calcmode="lin" valueType="num">
                                      <p:cBhvr>
                                        <p:cTn id="36" dur="1000"/>
                                        <p:tgtEl>
                                          <p:spTgt spid="12"/>
                                        </p:tgtEl>
                                        <p:attrNameLst>
                                          <p:attrName>style.rotation</p:attrName>
                                        </p:attrNameLst>
                                      </p:cBhvr>
                                      <p:tavLst>
                                        <p:tav tm="0">
                                          <p:val>
                                            <p:fltVal val="0"/>
                                          </p:val>
                                        </p:tav>
                                        <p:tav tm="100000">
                                          <p:val>
                                            <p:fltVal val="90"/>
                                          </p:val>
                                        </p:tav>
                                      </p:tavLst>
                                    </p:anim>
                                    <p:animEffect transition="out" filter="fade">
                                      <p:cBhvr>
                                        <p:cTn id="37" dur="1000"/>
                                        <p:tgtEl>
                                          <p:spTgt spid="12"/>
                                        </p:tgtEl>
                                      </p:cBhvr>
                                    </p:animEffect>
                                    <p:set>
                                      <p:cBhvr>
                                        <p:cTn id="38" dur="1" fill="hold">
                                          <p:stCondLst>
                                            <p:cond delay="999"/>
                                          </p:stCondLst>
                                        </p:cTn>
                                        <p:tgtEl>
                                          <p:spTgt spid="12"/>
                                        </p:tgtEl>
                                        <p:attrNameLst>
                                          <p:attrName>style.visibility</p:attrName>
                                        </p:attrNameLst>
                                      </p:cBhvr>
                                      <p:to>
                                        <p:strVal val="hidden"/>
                                      </p:to>
                                    </p:set>
                                  </p:childTnLst>
                                </p:cTn>
                              </p:par>
                              <p:par>
                                <p:cTn id="39" presetID="31" presetClass="exit" presetSubtype="0" fill="hold" grpId="1" nodeType="withEffect">
                                  <p:stCondLst>
                                    <p:cond delay="0"/>
                                  </p:stCondLst>
                                  <p:childTnLst>
                                    <p:anim calcmode="lin" valueType="num">
                                      <p:cBhvr>
                                        <p:cTn id="40" dur="1000"/>
                                        <p:tgtEl>
                                          <p:spTgt spid="3"/>
                                        </p:tgtEl>
                                        <p:attrNameLst>
                                          <p:attrName>ppt_w</p:attrName>
                                        </p:attrNameLst>
                                      </p:cBhvr>
                                      <p:tavLst>
                                        <p:tav tm="0">
                                          <p:val>
                                            <p:strVal val="ppt_w"/>
                                          </p:val>
                                        </p:tav>
                                        <p:tav tm="100000">
                                          <p:val>
                                            <p:fltVal val="0"/>
                                          </p:val>
                                        </p:tav>
                                      </p:tavLst>
                                    </p:anim>
                                    <p:anim calcmode="lin" valueType="num">
                                      <p:cBhvr>
                                        <p:cTn id="41" dur="1000"/>
                                        <p:tgtEl>
                                          <p:spTgt spid="3"/>
                                        </p:tgtEl>
                                        <p:attrNameLst>
                                          <p:attrName>ppt_h</p:attrName>
                                        </p:attrNameLst>
                                      </p:cBhvr>
                                      <p:tavLst>
                                        <p:tav tm="0">
                                          <p:val>
                                            <p:strVal val="ppt_h"/>
                                          </p:val>
                                        </p:tav>
                                        <p:tav tm="100000">
                                          <p:val>
                                            <p:fltVal val="0"/>
                                          </p:val>
                                        </p:tav>
                                      </p:tavLst>
                                    </p:anim>
                                    <p:anim calcmode="lin" valueType="num">
                                      <p:cBhvr>
                                        <p:cTn id="42" dur="1000"/>
                                        <p:tgtEl>
                                          <p:spTgt spid="3"/>
                                        </p:tgtEl>
                                        <p:attrNameLst>
                                          <p:attrName>style.rotation</p:attrName>
                                        </p:attrNameLst>
                                      </p:cBhvr>
                                      <p:tavLst>
                                        <p:tav tm="0">
                                          <p:val>
                                            <p:fltVal val="0"/>
                                          </p:val>
                                        </p:tav>
                                        <p:tav tm="100000">
                                          <p:val>
                                            <p:fltVal val="90"/>
                                          </p:val>
                                        </p:tav>
                                      </p:tavLst>
                                    </p:anim>
                                    <p:animEffect transition="out" filter="fade">
                                      <p:cBhvr>
                                        <p:cTn id="43" dur="1000"/>
                                        <p:tgtEl>
                                          <p:spTgt spid="3"/>
                                        </p:tgtEl>
                                      </p:cBhvr>
                                    </p:animEffect>
                                    <p:set>
                                      <p:cBhvr>
                                        <p:cTn id="44" dur="1" fill="hold">
                                          <p:stCondLst>
                                            <p:cond delay="999"/>
                                          </p:stCondLst>
                                        </p:cTn>
                                        <p:tgtEl>
                                          <p:spTgt spid="3"/>
                                        </p:tgtEl>
                                        <p:attrNameLst>
                                          <p:attrName>style.visibility</p:attrName>
                                        </p:attrNameLst>
                                      </p:cBhvr>
                                      <p:to>
                                        <p:strVal val="hidden"/>
                                      </p:to>
                                    </p:set>
                                  </p:childTnLst>
                                </p:cTn>
                              </p:par>
                              <p:par>
                                <p:cTn id="45" presetID="2" presetClass="entr" presetSubtype="4" fill="hold" grpId="0" nodeType="withEffect">
                                  <p:stCondLst>
                                    <p:cond delay="0"/>
                                  </p:stCondLst>
                                  <p:childTnLst>
                                    <p:set>
                                      <p:cBhvr>
                                        <p:cTn id="46" dur="1" fill="hold">
                                          <p:stCondLst>
                                            <p:cond delay="0"/>
                                          </p:stCondLst>
                                        </p:cTn>
                                        <p:tgtEl>
                                          <p:spTgt spid="17"/>
                                        </p:tgtEl>
                                        <p:attrNameLst>
                                          <p:attrName>style.visibility</p:attrName>
                                        </p:attrNameLst>
                                      </p:cBhvr>
                                      <p:to>
                                        <p:strVal val="visible"/>
                                      </p:to>
                                    </p:set>
                                    <p:anim calcmode="lin" valueType="num">
                                      <p:cBhvr additive="base">
                                        <p:cTn id="47" dur="500" fill="hold"/>
                                        <p:tgtEl>
                                          <p:spTgt spid="17"/>
                                        </p:tgtEl>
                                        <p:attrNameLst>
                                          <p:attrName>ppt_x</p:attrName>
                                        </p:attrNameLst>
                                      </p:cBhvr>
                                      <p:tavLst>
                                        <p:tav tm="0">
                                          <p:val>
                                            <p:strVal val="#ppt_x"/>
                                          </p:val>
                                        </p:tav>
                                        <p:tav tm="100000">
                                          <p:val>
                                            <p:strVal val="#ppt_x"/>
                                          </p:val>
                                        </p:tav>
                                      </p:tavLst>
                                    </p:anim>
                                    <p:anim calcmode="lin" valueType="num">
                                      <p:cBhvr additive="base">
                                        <p:cTn id="48" dur="500" fill="hold"/>
                                        <p:tgtEl>
                                          <p:spTgt spid="17"/>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5"/>
                                        </p:tgtEl>
                                        <p:attrNameLst>
                                          <p:attrName>style.visibility</p:attrName>
                                        </p:attrNameLst>
                                      </p:cBhvr>
                                      <p:to>
                                        <p:strVal val="visible"/>
                                      </p:to>
                                    </p:set>
                                    <p:anim calcmode="lin" valueType="num">
                                      <p:cBhvr additive="base">
                                        <p:cTn id="51" dur="500" fill="hold"/>
                                        <p:tgtEl>
                                          <p:spTgt spid="15"/>
                                        </p:tgtEl>
                                        <p:attrNameLst>
                                          <p:attrName>ppt_x</p:attrName>
                                        </p:attrNameLst>
                                      </p:cBhvr>
                                      <p:tavLst>
                                        <p:tav tm="0">
                                          <p:val>
                                            <p:strVal val="#ppt_x"/>
                                          </p:val>
                                        </p:tav>
                                        <p:tav tm="100000">
                                          <p:val>
                                            <p:strVal val="#ppt_x"/>
                                          </p:val>
                                        </p:tav>
                                      </p:tavLst>
                                    </p:anim>
                                    <p:anim calcmode="lin" valueType="num">
                                      <p:cBhvr additive="base">
                                        <p:cTn id="52" dur="500" fill="hold"/>
                                        <p:tgtEl>
                                          <p:spTgt spid="15"/>
                                        </p:tgtEl>
                                        <p:attrNameLst>
                                          <p:attrName>ppt_y</p:attrName>
                                        </p:attrNameLst>
                                      </p:cBhvr>
                                      <p:tavLst>
                                        <p:tav tm="0">
                                          <p:val>
                                            <p:strVal val="1+#ppt_h/2"/>
                                          </p:val>
                                        </p:tav>
                                        <p:tav tm="100000">
                                          <p:val>
                                            <p:strVal val="#ppt_y"/>
                                          </p:val>
                                        </p:tav>
                                      </p:tavLst>
                                    </p:anim>
                                  </p:childTnLst>
                                </p:cTn>
                              </p:par>
                              <p:par>
                                <p:cTn id="53" presetID="2" presetClass="entr" presetSubtype="4" fill="hold" nodeType="withEffect">
                                  <p:stCondLst>
                                    <p:cond delay="0"/>
                                  </p:stCondLst>
                                  <p:childTnLst>
                                    <p:set>
                                      <p:cBhvr>
                                        <p:cTn id="54" dur="1" fill="hold">
                                          <p:stCondLst>
                                            <p:cond delay="0"/>
                                          </p:stCondLst>
                                        </p:cTn>
                                        <p:tgtEl>
                                          <p:spTgt spid="16"/>
                                        </p:tgtEl>
                                        <p:attrNameLst>
                                          <p:attrName>style.visibility</p:attrName>
                                        </p:attrNameLst>
                                      </p:cBhvr>
                                      <p:to>
                                        <p:strVal val="visible"/>
                                      </p:to>
                                    </p:set>
                                    <p:anim calcmode="lin" valueType="num">
                                      <p:cBhvr additive="base">
                                        <p:cTn id="55" dur="500" fill="hold"/>
                                        <p:tgtEl>
                                          <p:spTgt spid="16"/>
                                        </p:tgtEl>
                                        <p:attrNameLst>
                                          <p:attrName>ppt_x</p:attrName>
                                        </p:attrNameLst>
                                      </p:cBhvr>
                                      <p:tavLst>
                                        <p:tav tm="0">
                                          <p:val>
                                            <p:strVal val="#ppt_x"/>
                                          </p:val>
                                        </p:tav>
                                        <p:tav tm="100000">
                                          <p:val>
                                            <p:strVal val="#ppt_x"/>
                                          </p:val>
                                        </p:tav>
                                      </p:tavLst>
                                    </p:anim>
                                    <p:anim calcmode="lin" valueType="num">
                                      <p:cBhvr additive="base">
                                        <p:cTn id="56"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2" grpId="1"/>
      <p:bldP spid="3" grpId="0"/>
      <p:bldP spid="3" grpId="1"/>
      <p:bldP spid="17"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pic>
        <p:nvPicPr>
          <p:cNvPr id="6" name="Picture 5"/>
          <p:cNvPicPr/>
          <p:nvPr/>
        </p:nvPicPr>
        <p:blipFill>
          <a:blip r:embed="rId3"/>
          <a:stretch>
            <a:fillRect/>
          </a:stretch>
        </p:blipFill>
        <p:spPr>
          <a:xfrm>
            <a:off x="1500554" y="1164967"/>
            <a:ext cx="3253154" cy="2253762"/>
          </a:xfrm>
          <a:prstGeom prst="rect">
            <a:avLst/>
          </a:prstGeom>
        </p:spPr>
      </p:pic>
      <p:pic>
        <p:nvPicPr>
          <p:cNvPr id="9" name="Picture 8"/>
          <p:cNvPicPr/>
          <p:nvPr/>
        </p:nvPicPr>
        <p:blipFill>
          <a:blip r:embed="rId4"/>
          <a:stretch>
            <a:fillRect/>
          </a:stretch>
        </p:blipFill>
        <p:spPr>
          <a:xfrm>
            <a:off x="4953000" y="1188413"/>
            <a:ext cx="2708031" cy="2230316"/>
          </a:xfrm>
          <a:prstGeom prst="rect">
            <a:avLst/>
          </a:prstGeom>
        </p:spPr>
      </p:pic>
      <p:pic>
        <p:nvPicPr>
          <p:cNvPr id="10" name="Picture 9"/>
          <p:cNvPicPr/>
          <p:nvPr/>
        </p:nvPicPr>
        <p:blipFill>
          <a:blip r:embed="rId5"/>
          <a:stretch>
            <a:fillRect/>
          </a:stretch>
        </p:blipFill>
        <p:spPr>
          <a:xfrm>
            <a:off x="1500554" y="3975575"/>
            <a:ext cx="3194685" cy="2195244"/>
          </a:xfrm>
          <a:prstGeom prst="rect">
            <a:avLst/>
          </a:prstGeom>
        </p:spPr>
      </p:pic>
      <p:pic>
        <p:nvPicPr>
          <p:cNvPr id="11" name="Picture 10"/>
          <p:cNvPicPr/>
          <p:nvPr/>
        </p:nvPicPr>
        <p:blipFill>
          <a:blip r:embed="rId6"/>
          <a:stretch>
            <a:fillRect/>
          </a:stretch>
        </p:blipFill>
        <p:spPr>
          <a:xfrm>
            <a:off x="4994031" y="3993160"/>
            <a:ext cx="3200400" cy="2224552"/>
          </a:xfrm>
          <a:prstGeom prst="rect">
            <a:avLst/>
          </a:prstGeom>
        </p:spPr>
      </p:pic>
      <p:sp>
        <p:nvSpPr>
          <p:cNvPr id="2" name="Rectangle 1"/>
          <p:cNvSpPr/>
          <p:nvPr/>
        </p:nvSpPr>
        <p:spPr>
          <a:xfrm>
            <a:off x="1400908" y="3593050"/>
            <a:ext cx="6705600" cy="400110"/>
          </a:xfrm>
          <a:prstGeom prst="rect">
            <a:avLst/>
          </a:prstGeom>
        </p:spPr>
        <p:txBody>
          <a:bodyPr wrap="square">
            <a:spAutoFit/>
          </a:bodyPr>
          <a:lstStyle/>
          <a:p>
            <a:pPr algn="ctr"/>
            <a:r>
              <a:rPr lang="vi-VN" sz="2000" i="1">
                <a:ea typeface="Arial" panose="020B0604020202020204" pitchFamily="34" charset="0"/>
              </a:rPr>
              <a:t>Dinh dưỡng khoáng cho cây và máy đo độ ẩm, pH đất DM15</a:t>
            </a:r>
            <a:endParaRPr lang="en-US" sz="2000" i="1"/>
          </a:p>
        </p:txBody>
      </p:sp>
      <p:sp>
        <p:nvSpPr>
          <p:cNvPr id="12" name="Rectangle 11"/>
          <p:cNvSpPr/>
          <p:nvPr/>
        </p:nvSpPr>
        <p:spPr>
          <a:xfrm>
            <a:off x="1342439" y="6353289"/>
            <a:ext cx="6705600" cy="400110"/>
          </a:xfrm>
          <a:prstGeom prst="rect">
            <a:avLst/>
          </a:prstGeom>
        </p:spPr>
        <p:txBody>
          <a:bodyPr wrap="square">
            <a:spAutoFit/>
          </a:bodyPr>
          <a:lstStyle/>
          <a:p>
            <a:pPr algn="ctr"/>
            <a:r>
              <a:rPr lang="en-US" sz="2000" i="1" smtClean="0"/>
              <a:t>Ảnh hưởng của nước tưới đến sản lượng cây trồng</a:t>
            </a:r>
            <a:endParaRPr lang="en-US" sz="2000" i="1"/>
          </a:p>
        </p:txBody>
      </p:sp>
    </p:spTree>
  </p:cSld>
  <p:clrMapOvr>
    <a:masterClrMapping/>
  </p:clrMapOvr>
  <p:transition>
    <p:randomBar dir="vert"/>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descr="Logo Đại học Công nghiệp Hà Nội.PNG"/>
          <p:cNvPicPr>
            <a:picLocks noChangeAspect="1"/>
          </p:cNvPicPr>
          <p:nvPr/>
        </p:nvPicPr>
        <p:blipFill>
          <a:blip r:embed="rId2"/>
          <a:stretch>
            <a:fillRect/>
          </a:stretch>
        </p:blipFill>
        <p:spPr>
          <a:xfrm>
            <a:off x="0" y="0"/>
            <a:ext cx="914400" cy="914400"/>
          </a:xfrm>
          <a:prstGeom prst="rect">
            <a:avLst/>
          </a:prstGeom>
        </p:spPr>
      </p:pic>
      <p:sp>
        <p:nvSpPr>
          <p:cNvPr id="5" name="Rectangle 4"/>
          <p:cNvSpPr/>
          <p:nvPr/>
        </p:nvSpPr>
        <p:spPr>
          <a:xfrm>
            <a:off x="1600200" y="378753"/>
            <a:ext cx="5943600" cy="838200"/>
          </a:xfrm>
          <a:prstGeom prst="rect">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en-US" sz="2200" b="1" u="sng" smtClean="0">
                <a:latin typeface="Times New Roman" pitchFamily="18" charset="0"/>
                <a:cs typeface="Times New Roman" pitchFamily="18" charset="0"/>
              </a:rPr>
              <a:t>1.6 QUY TRÌNH CHĂM SÓC VÀ GIÁM SÁT CÂY TRỒNG</a:t>
            </a:r>
            <a:endParaRPr lang="en-US" sz="2200" b="1" u="sng" dirty="0">
              <a:latin typeface="Times New Roman" pitchFamily="18" charset="0"/>
              <a:cs typeface="Times New Roman" pitchFamily="18" charset="0"/>
            </a:endParaRPr>
          </a:p>
        </p:txBody>
      </p:sp>
      <p:pic>
        <p:nvPicPr>
          <p:cNvPr id="14" name="Picture 13"/>
          <p:cNvPicPr/>
          <p:nvPr/>
        </p:nvPicPr>
        <p:blipFill>
          <a:blip r:embed="rId3"/>
          <a:stretch>
            <a:fillRect/>
          </a:stretch>
        </p:blipFill>
        <p:spPr>
          <a:xfrm>
            <a:off x="4343400" y="1291786"/>
            <a:ext cx="4572000" cy="4815254"/>
          </a:xfrm>
          <a:prstGeom prst="rect">
            <a:avLst/>
          </a:prstGeom>
        </p:spPr>
      </p:pic>
      <p:sp>
        <p:nvSpPr>
          <p:cNvPr id="6" name="Rectangle 5"/>
          <p:cNvSpPr/>
          <p:nvPr/>
        </p:nvSpPr>
        <p:spPr>
          <a:xfrm>
            <a:off x="23446" y="6217042"/>
            <a:ext cx="8956431" cy="707886"/>
          </a:xfrm>
          <a:prstGeom prst="rect">
            <a:avLst/>
          </a:prstGeom>
        </p:spPr>
        <p:txBody>
          <a:bodyPr wrap="square">
            <a:spAutoFit/>
          </a:bodyPr>
          <a:lstStyle/>
          <a:p>
            <a:pPr algn="ctr"/>
            <a:r>
              <a:rPr lang="vi-VN" sz="2000" i="1">
                <a:ea typeface="Arial" panose="020B0604020202020204" pitchFamily="34" charset="0"/>
              </a:rPr>
              <a:t>Quy trình trồng cây công nghệ </a:t>
            </a:r>
            <a:r>
              <a:rPr lang="vi-VN" sz="2000" i="1" smtClean="0">
                <a:ea typeface="Arial" panose="020B0604020202020204" pitchFamily="34" charset="0"/>
              </a:rPr>
              <a:t>cao</a:t>
            </a:r>
            <a:r>
              <a:rPr lang="en-US" sz="2000" i="1" smtClean="0">
                <a:ea typeface="Arial" panose="020B0604020202020204" pitchFamily="34" charset="0"/>
              </a:rPr>
              <a:t>, đầu vào, quy trình, đầu ra có thể có của canh tác thông minh</a:t>
            </a:r>
            <a:r>
              <a:rPr lang="vi-VN" sz="2000" i="1" smtClean="0">
                <a:ea typeface="Arial" panose="020B0604020202020204" pitchFamily="34" charset="0"/>
              </a:rPr>
              <a:t> </a:t>
            </a:r>
            <a:endParaRPr lang="en-US" sz="2000" i="1"/>
          </a:p>
        </p:txBody>
      </p:sp>
      <p:pic>
        <p:nvPicPr>
          <p:cNvPr id="7" name="Picture 6"/>
          <p:cNvPicPr/>
          <p:nvPr/>
        </p:nvPicPr>
        <p:blipFill>
          <a:blip r:embed="rId4">
            <a:extLst>
              <a:ext uri="{28A0092B-C50C-407E-A947-70E740481C1C}">
                <a14:useLocalDpi xmlns:a14="http://schemas.microsoft.com/office/drawing/2010/main" val="0"/>
              </a:ext>
            </a:extLst>
          </a:blip>
          <a:srcRect/>
          <a:stretch>
            <a:fillRect/>
          </a:stretch>
        </p:blipFill>
        <p:spPr bwMode="auto">
          <a:xfrm>
            <a:off x="228600" y="1355115"/>
            <a:ext cx="3886200" cy="4723765"/>
          </a:xfrm>
          <a:prstGeom prst="rect">
            <a:avLst/>
          </a:prstGeom>
          <a:noFill/>
          <a:ln>
            <a:noFill/>
          </a:ln>
        </p:spPr>
      </p:pic>
    </p:spTree>
    <p:extLst>
      <p:ext uri="{BB962C8B-B14F-4D97-AF65-F5344CB8AC3E}">
        <p14:creationId xmlns:p14="http://schemas.microsoft.com/office/powerpoint/2010/main" val="2292656722"/>
      </p:ext>
    </p:extLst>
  </p:cSld>
  <p:clrMapOvr>
    <a:masterClrMapping/>
  </p:clrMapOvr>
  <p:transition>
    <p:cover dir="lu"/>
  </p:transition>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Flow">
  <a:themeElements>
    <a:clrScheme name="Flow">
      <a:dk1>
        <a:sysClr val="windowText" lastClr="000000"/>
      </a:dk1>
      <a:lt1>
        <a:sysClr val="window" lastClr="FFFFFF"/>
      </a:lt1>
      <a:dk2>
        <a:srgbClr val="04617B"/>
      </a:dk2>
      <a:lt2>
        <a:srgbClr val="DBF5F9"/>
      </a:lt2>
      <a:accent1>
        <a:srgbClr val="0F6FC6"/>
      </a:accent1>
      <a:accent2>
        <a:srgbClr val="009DD9"/>
      </a:accent2>
      <a:accent3>
        <a:srgbClr val="0BD0D9"/>
      </a:accent3>
      <a:accent4>
        <a:srgbClr val="10CF9B"/>
      </a:accent4>
      <a:accent5>
        <a:srgbClr val="7CCA62"/>
      </a:accent5>
      <a:accent6>
        <a:srgbClr val="A5C249"/>
      </a:accent6>
      <a:hlink>
        <a:srgbClr val="E2D700"/>
      </a:hlink>
      <a:folHlink>
        <a:srgbClr val="85DFD0"/>
      </a:folHlink>
    </a:clrScheme>
    <a:fontScheme name="Flow">
      <a:majorFont>
        <a:latin typeface="Calibri"/>
        <a:ea typeface=""/>
        <a:cs typeface=""/>
        <a:font script="Jpan" typeface="ＭＳ Ｐゴシック"/>
        <a:font script="Hang" typeface="HY중고딕"/>
        <a:font script="Hans" typeface="隶书"/>
        <a:font script="Hant" typeface="微軟正黑體"/>
        <a:font script="Arab" typeface="Traditional Arabic"/>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ajorFont>
      <a:minorFont>
        <a:latin typeface="Constantia"/>
        <a:ea typeface=""/>
        <a:cs typeface=""/>
        <a:font script="Jpan" typeface="HGP明朝E"/>
        <a:font script="Hang" typeface="HY신명조"/>
        <a:font script="Hans" typeface="宋体"/>
        <a:font script="Hant" typeface="新細明體"/>
        <a:font script="Arab" typeface="Majalla UI"/>
        <a:font script="Hebr" typeface="David"/>
        <a:font script="Thai" typeface="Browalli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inorFont>
    </a:fontScheme>
    <a:fmtScheme name="Flow">
      <a:fillStyleLst>
        <a:solidFill>
          <a:schemeClr val="phClr"/>
        </a:solidFill>
        <a:gradFill rotWithShape="1">
          <a:gsLst>
            <a:gs pos="0">
              <a:schemeClr val="phClr">
                <a:tint val="70000"/>
                <a:satMod val="130000"/>
              </a:schemeClr>
            </a:gs>
            <a:gs pos="43000">
              <a:schemeClr val="phClr">
                <a:tint val="44000"/>
                <a:satMod val="165000"/>
              </a:schemeClr>
            </a:gs>
            <a:gs pos="93000">
              <a:schemeClr val="phClr">
                <a:tint val="15000"/>
                <a:satMod val="165000"/>
              </a:schemeClr>
            </a:gs>
            <a:gs pos="100000">
              <a:schemeClr val="phClr">
                <a:tint val="5000"/>
                <a:satMod val="250000"/>
              </a:schemeClr>
            </a:gs>
          </a:gsLst>
          <a:path path="circle">
            <a:fillToRect l="50000" t="130000" r="50000" b="-30000"/>
          </a:path>
        </a:gradFill>
        <a:gradFill rotWithShape="1">
          <a:gsLst>
            <a:gs pos="0">
              <a:schemeClr val="phClr">
                <a:tint val="98000"/>
                <a:shade val="25000"/>
                <a:satMod val="250000"/>
              </a:schemeClr>
            </a:gs>
            <a:gs pos="68000">
              <a:schemeClr val="phClr">
                <a:tint val="86000"/>
                <a:satMod val="115000"/>
              </a:schemeClr>
            </a:gs>
            <a:gs pos="100000">
              <a:schemeClr val="phClr">
                <a:tint val="50000"/>
                <a:satMod val="150000"/>
              </a:schemeClr>
            </a:gs>
          </a:gsLst>
          <a:path path="circle">
            <a:fillToRect l="50000" t="130000" r="50000" b="-30000"/>
          </a:path>
        </a:gradFill>
      </a:fillStyleLst>
      <a:lnStyleLst>
        <a:ln w="9525" cap="flat" cmpd="sng" algn="ctr">
          <a:solidFill>
            <a:schemeClr val="phClr">
              <a:shade val="50000"/>
              <a:satMod val="103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effectStyle>
        <a:effectStyle>
          <a:effectLst>
            <a:outerShdw blurRad="57150" dist="38100" dir="5400000" algn="ctr" rotWithShape="0">
              <a:schemeClr val="phClr">
                <a:shade val="9000"/>
                <a:satMod val="105000"/>
                <a:alpha val="48000"/>
              </a:schemeClr>
            </a:outerShdw>
          </a:effectLst>
          <a:scene3d>
            <a:camera prst="orthographicFront" fov="0">
              <a:rot lat="0" lon="0" rev="0"/>
            </a:camera>
            <a:lightRig rig="glow" dir="tl">
              <a:rot lat="0" lon="0" rev="900000"/>
            </a:lightRig>
          </a:scene3d>
          <a:sp3d prstMaterial="powder">
            <a:bevelT w="25400" h="38100"/>
          </a:sp3d>
        </a:effectStyle>
      </a:effectStyleLst>
      <a:bgFillStyleLst>
        <a:solidFill>
          <a:schemeClr val="phClr"/>
        </a:solidFill>
        <a:gradFill rotWithShape="1">
          <a:gsLst>
            <a:gs pos="0">
              <a:schemeClr val="phClr">
                <a:tint val="80000"/>
                <a:satMod val="400000"/>
              </a:schemeClr>
            </a:gs>
            <a:gs pos="25000">
              <a:schemeClr val="phClr">
                <a:tint val="83000"/>
                <a:satMod val="320000"/>
              </a:schemeClr>
            </a:gs>
            <a:gs pos="100000">
              <a:schemeClr val="phClr">
                <a:shade val="15000"/>
                <a:satMod val="320000"/>
              </a:schemeClr>
            </a:gs>
          </a:gsLst>
          <a:path path="circle">
            <a:fillToRect l="10000" t="110000" r="10000" b="100000"/>
          </a:path>
        </a:gradFill>
        <a:blipFill>
          <a:blip xmlns:r="http://schemas.openxmlformats.org/officeDocument/2006/relationships" r:embed="rId1">
            <a:duotone>
              <a:schemeClr val="phClr">
                <a:shade val="90000"/>
                <a:satMod val="150000"/>
              </a:schemeClr>
              <a:schemeClr val="phClr">
                <a:tint val="88000"/>
                <a:satMod val="150000"/>
              </a:schemeClr>
            </a:duotone>
          </a:blip>
          <a:tile tx="0" ty="0" sx="65000" sy="6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Flow</Template>
  <TotalTime>3664</TotalTime>
  <Words>2828</Words>
  <Application>Microsoft Office PowerPoint</Application>
  <PresentationFormat>On-screen Show (4:3)</PresentationFormat>
  <Paragraphs>232</Paragraphs>
  <Slides>40</Slides>
  <Notes>1</Notes>
  <HiddenSlides>0</HiddenSlides>
  <MMClips>0</MMClips>
  <ScaleCrop>false</ScaleCrop>
  <HeadingPairs>
    <vt:vector size="8" baseType="variant">
      <vt:variant>
        <vt:lpstr>Fonts Used</vt:lpstr>
      </vt:variant>
      <vt:variant>
        <vt:i4>6</vt:i4>
      </vt:variant>
      <vt:variant>
        <vt:lpstr>Theme</vt:lpstr>
      </vt:variant>
      <vt:variant>
        <vt:i4>1</vt:i4>
      </vt:variant>
      <vt:variant>
        <vt:lpstr>Embedded OLE Servers</vt:lpstr>
      </vt:variant>
      <vt:variant>
        <vt:i4>1</vt:i4>
      </vt:variant>
      <vt:variant>
        <vt:lpstr>Slide Titles</vt:lpstr>
      </vt:variant>
      <vt:variant>
        <vt:i4>40</vt:i4>
      </vt:variant>
    </vt:vector>
  </HeadingPairs>
  <TitlesOfParts>
    <vt:vector size="48" baseType="lpstr">
      <vt:lpstr>Arial</vt:lpstr>
      <vt:lpstr>Calibri</vt:lpstr>
      <vt:lpstr>Constantia</vt:lpstr>
      <vt:lpstr>Times New Roman</vt:lpstr>
      <vt:lpstr>Wingdings</vt:lpstr>
      <vt:lpstr>Wingdings 2</vt:lpstr>
      <vt:lpstr>Flow</vt:lpstr>
      <vt:lpstr>Bitmap Image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Slide 1</dc:title>
  <dc:creator>khanhvd</dc:creator>
  <cp:lastModifiedBy>MSI</cp:lastModifiedBy>
  <cp:revision>190</cp:revision>
  <dcterms:created xsi:type="dcterms:W3CDTF">2021-05-28T14:16:05Z</dcterms:created>
  <dcterms:modified xsi:type="dcterms:W3CDTF">2022-03-15T03:33:33Z</dcterms:modified>
</cp:coreProperties>
</file>